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1" r:id="rId1"/>
  </p:sldMasterIdLst>
  <p:notesMasterIdLst>
    <p:notesMasterId r:id="rId12"/>
  </p:notesMasterIdLst>
  <p:sldIdLst>
    <p:sldId id="284" r:id="rId2"/>
    <p:sldId id="275" r:id="rId3"/>
    <p:sldId id="276" r:id="rId4"/>
    <p:sldId id="277" r:id="rId5"/>
    <p:sldId id="278" r:id="rId6"/>
    <p:sldId id="279" r:id="rId7"/>
    <p:sldId id="280" r:id="rId8"/>
    <p:sldId id="281" r:id="rId9"/>
    <p:sldId id="282" r:id="rId10"/>
    <p:sldId id="283" r:id="rId11"/>
  </p:sldIdLst>
  <p:sldSz cx="9144000" cy="5715000" type="screen16x1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47">
          <p15:clr>
            <a:srgbClr val="A4A3A4"/>
          </p15:clr>
        </p15:guide>
        <p15:guide id="2" orient="horz" pos="2072">
          <p15:clr>
            <a:srgbClr val="A4A3A4"/>
          </p15:clr>
        </p15:guide>
        <p15:guide id="3" orient="horz" pos="3252">
          <p15:clr>
            <a:srgbClr val="A4A3A4"/>
          </p15:clr>
        </p15:guide>
        <p15:guide id="4" orient="horz" pos="666">
          <p15:clr>
            <a:srgbClr val="A4A3A4"/>
          </p15:clr>
        </p15:guide>
        <p15:guide id="5" orient="horz" pos="76">
          <p15:clr>
            <a:srgbClr val="A4A3A4"/>
          </p15:clr>
        </p15:guide>
        <p15:guide id="6" orient="horz" pos="2798">
          <p15:clr>
            <a:srgbClr val="A4A3A4"/>
          </p15:clr>
        </p15:guide>
        <p15:guide id="7" pos="2880">
          <p15:clr>
            <a:srgbClr val="A4A3A4"/>
          </p15:clr>
        </p15:guide>
        <p15:guide id="8" pos="295">
          <p15:clr>
            <a:srgbClr val="A4A3A4"/>
          </p15:clr>
        </p15:guide>
        <p15:guide id="9" pos="5465">
          <p15:clr>
            <a:srgbClr val="A4A3A4"/>
          </p15:clr>
        </p15:guide>
        <p15:guide id="10" pos="639">
          <p15:clr>
            <a:srgbClr val="A4A3A4"/>
          </p15:clr>
        </p15:guide>
        <p15:guide id="11" pos="70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28D9E"/>
    <a:srgbClr val="FFFFFF"/>
    <a:srgbClr val="D25F37"/>
    <a:srgbClr val="FAC8A0"/>
    <a:srgbClr val="FAD7BE"/>
    <a:srgbClr val="D26038"/>
    <a:srgbClr val="D160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26" d="100"/>
          <a:sy n="126" d="100"/>
        </p:scale>
        <p:origin x="1194" y="120"/>
      </p:cViewPr>
      <p:guideLst>
        <p:guide orient="horz" pos="847"/>
        <p:guide orient="horz" pos="2072"/>
        <p:guide orient="horz" pos="3252"/>
        <p:guide orient="horz" pos="666"/>
        <p:guide orient="horz" pos="76"/>
        <p:guide orient="horz" pos="2798"/>
        <p:guide pos="2880"/>
        <p:guide pos="295"/>
        <p:guide pos="5465"/>
        <p:guide pos="639"/>
        <p:guide pos="703"/>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826040-47AA-4BA2-8666-4B68419CA360}" type="datetimeFigureOut">
              <a:rPr lang="de-DE" smtClean="0"/>
              <a:t>15.05.2026</a:t>
            </a:fld>
            <a:endParaRPr lang="de-DE"/>
          </a:p>
        </p:txBody>
      </p:sp>
      <p:sp>
        <p:nvSpPr>
          <p:cNvPr id="4" name="Folienbildplatzhalter 3"/>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50CD3D-2DCB-4A16-A3A5-86D02E877462}" type="slidenum">
              <a:rPr lang="de-DE" smtClean="0"/>
              <a:t>‹Nr.›</a:t>
            </a:fld>
            <a:endParaRPr lang="de-DE"/>
          </a:p>
        </p:txBody>
      </p:sp>
    </p:spTree>
    <p:extLst>
      <p:ext uri="{BB962C8B-B14F-4D97-AF65-F5344CB8AC3E}">
        <p14:creationId xmlns:p14="http://schemas.microsoft.com/office/powerpoint/2010/main" val="212002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oliennummernplatzhalter 3"/>
          <p:cNvSpPr>
            <a:spLocks noGrp="1"/>
          </p:cNvSpPr>
          <p:nvPr>
            <p:ph type="sldNum" sz="quarter" idx="10"/>
          </p:nvPr>
        </p:nvSpPr>
        <p:spPr/>
        <p:txBody>
          <a:bodyPr/>
          <a:lstStyle/>
          <a:p>
            <a:fld id="{A24C518A-BDDA-4200-B447-EE7D5F4A2224}" type="slidenum">
              <a:rPr lang="de-DE" smtClean="0"/>
              <a:pPr/>
              <a:t>10</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 und Inhalt">
    <p:spTree>
      <p:nvGrpSpPr>
        <p:cNvPr id="1" name=""/>
        <p:cNvGrpSpPr/>
        <p:nvPr/>
      </p:nvGrpSpPr>
      <p:grpSpPr>
        <a:xfrm>
          <a:off x="0" y="0"/>
          <a:ext cx="0" cy="0"/>
          <a:chOff x="0" y="0"/>
          <a:chExt cx="0" cy="0"/>
        </a:xfrm>
      </p:grpSpPr>
      <p:sp>
        <p:nvSpPr>
          <p:cNvPr id="7" name="Weiß"/>
          <p:cNvSpPr/>
          <p:nvPr userDrawn="1"/>
        </p:nvSpPr>
        <p:spPr>
          <a:xfrm>
            <a:off x="0" y="0"/>
            <a:ext cx="9144000"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Inhaltsplatzhalter"/>
          <p:cNvSpPr>
            <a:spLocks noGrp="1"/>
          </p:cNvSpPr>
          <p:nvPr>
            <p:ph sz="quarter" idx="13"/>
          </p:nvPr>
        </p:nvSpPr>
        <p:spPr>
          <a:xfrm>
            <a:off x="468313" y="1345290"/>
            <a:ext cx="8207375" cy="3816000"/>
          </a:xfrm>
        </p:spPr>
        <p:txBody>
          <a:bodyPr vert="horz" lIns="72000" tIns="36000" rIns="72000" bIns="36000" rtlCol="0">
            <a:noAutofit/>
          </a:bodyPr>
          <a:lstStyle>
            <a:lvl1pPr>
              <a:defRPr lang="de-DE" smtClean="0"/>
            </a:lvl1pPr>
            <a:lvl2pPr>
              <a:defRPr lang="de-DE" smtClean="0"/>
            </a:lvl2pPr>
          </a:lstStyle>
          <a:p>
            <a:pPr lvl="0"/>
            <a:r>
              <a:rPr lang="de-DE"/>
              <a:t>Textmasterformat bearbeiten</a:t>
            </a:r>
          </a:p>
          <a:p>
            <a:pPr lvl="1"/>
            <a:r>
              <a:rPr lang="de-DE"/>
              <a:t>Zweite Ebene</a:t>
            </a:r>
          </a:p>
        </p:txBody>
      </p:sp>
      <p:sp>
        <p:nvSpPr>
          <p:cNvPr id="2" name="Titel"/>
          <p:cNvSpPr>
            <a:spLocks noGrp="1"/>
          </p:cNvSpPr>
          <p:nvPr>
            <p:ph type="title"/>
          </p:nvPr>
        </p:nvSpPr>
        <p:spPr/>
        <p:txBody>
          <a:bodyPr/>
          <a:lstStyle>
            <a:lvl1pPr algn="l">
              <a:defRPr>
                <a:solidFill>
                  <a:schemeClr val="bg1"/>
                </a:solidFill>
              </a:defRPr>
            </a:lvl1pPr>
          </a:lstStyle>
          <a:p>
            <a:r>
              <a:rPr lang="de-DE"/>
              <a:t>Titelmasterformat durch Klicken bearbeiten</a:t>
            </a:r>
            <a:endParaRPr lang="de-DE" dirty="0"/>
          </a:p>
        </p:txBody>
      </p:sp>
      <p:sp>
        <p:nvSpPr>
          <p:cNvPr id="12" name="Datumsplatzhalter 11"/>
          <p:cNvSpPr>
            <a:spLocks noGrp="1"/>
          </p:cNvSpPr>
          <p:nvPr>
            <p:ph type="dt" sz="half" idx="14"/>
          </p:nvPr>
        </p:nvSpPr>
        <p:spPr/>
        <p:txBody>
          <a:bodyPr/>
          <a:lstStyle/>
          <a:p>
            <a:fld id="{66BBEFD9-FE15-4361-9872-BBEBA7CD9E46}" type="datetime1">
              <a:rPr lang="de-DE" smtClean="0"/>
              <a:t>15.05.2026</a:t>
            </a:fld>
            <a:endParaRPr lang="de-DE"/>
          </a:p>
        </p:txBody>
      </p:sp>
      <p:sp>
        <p:nvSpPr>
          <p:cNvPr id="13" name="Fußzeilenplatzhalter 12"/>
          <p:cNvSpPr>
            <a:spLocks noGrp="1"/>
          </p:cNvSpPr>
          <p:nvPr>
            <p:ph type="ftr" sz="quarter" idx="15"/>
          </p:nvPr>
        </p:nvSpPr>
        <p:spPr/>
        <p:txBody>
          <a:bodyPr/>
          <a:lstStyle/>
          <a:p>
            <a:r>
              <a:rPr lang="de-DE"/>
              <a:t>PowerPoint-Anwendertage 2011</a:t>
            </a:r>
            <a:endParaRPr lang="de-DE" dirty="0"/>
          </a:p>
        </p:txBody>
      </p:sp>
      <p:sp>
        <p:nvSpPr>
          <p:cNvPr id="14" name="Foliennummernplatzhalter 13"/>
          <p:cNvSpPr>
            <a:spLocks noGrp="1"/>
          </p:cNvSpPr>
          <p:nvPr>
            <p:ph type="sldNum" sz="quarter" idx="16"/>
          </p:nvPr>
        </p:nvSpPr>
        <p:spPr/>
        <p:txBody>
          <a:bodyPr/>
          <a:lstStyle/>
          <a:p>
            <a:fld id="{E676FFA7-9E00-4860-9855-164919AB3FA7}" type="slidenum">
              <a:rPr lang="de-DE" smtClean="0"/>
              <a:pPr/>
              <a:t>‹Nr.›</a:t>
            </a:fld>
            <a:endParaRPr lang="de-DE" dirty="0"/>
          </a:p>
        </p:txBody>
      </p:sp>
    </p:spTree>
    <p:extLst>
      <p:ext uri="{BB962C8B-B14F-4D97-AF65-F5344CB8AC3E}">
        <p14:creationId xmlns:p14="http://schemas.microsoft.com/office/powerpoint/2010/main" val="239714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Zwei Inhalte">
    <p:spTree>
      <p:nvGrpSpPr>
        <p:cNvPr id="1" name=""/>
        <p:cNvGrpSpPr/>
        <p:nvPr/>
      </p:nvGrpSpPr>
      <p:grpSpPr>
        <a:xfrm>
          <a:off x="0" y="0"/>
          <a:ext cx="0" cy="0"/>
          <a:chOff x="0" y="0"/>
          <a:chExt cx="0" cy="0"/>
        </a:xfrm>
      </p:grpSpPr>
      <p:sp>
        <p:nvSpPr>
          <p:cNvPr id="9" name="Weiß"/>
          <p:cNvSpPr/>
          <p:nvPr userDrawn="1"/>
        </p:nvSpPr>
        <p:spPr>
          <a:xfrm>
            <a:off x="0" y="0"/>
            <a:ext cx="9144000"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 name="Inhaltsplatzhalter rechts"/>
          <p:cNvSpPr>
            <a:spLocks noGrp="1"/>
          </p:cNvSpPr>
          <p:nvPr>
            <p:ph sz="half" idx="2"/>
          </p:nvPr>
        </p:nvSpPr>
        <p:spPr>
          <a:xfrm>
            <a:off x="4716000" y="1347138"/>
            <a:ext cx="3959688" cy="3814618"/>
          </a:xfrm>
          <a:prstGeom prst="rect">
            <a:avLst/>
          </a:prstGeom>
        </p:spPr>
        <p:txBody>
          <a:bodyPr vert="horz" lIns="72000" tIns="36000" rIns="72000" bIns="36000" rtlCol="0">
            <a:noAutofit/>
          </a:bodyPr>
          <a:lstStyle>
            <a:lvl1pPr>
              <a:defRPr lang="de-DE" smtClean="0"/>
            </a:lvl1pPr>
            <a:lvl2pPr>
              <a:defRPr lang="de-DE" smtClean="0"/>
            </a:lvl2pPr>
          </a:lstStyle>
          <a:p>
            <a:pPr lvl="0"/>
            <a:r>
              <a:rPr lang="de-DE"/>
              <a:t>Textmasterformat bearbeiten</a:t>
            </a:r>
          </a:p>
          <a:p>
            <a:pPr lvl="1"/>
            <a:r>
              <a:rPr lang="de-DE"/>
              <a:t>Zweite Ebene</a:t>
            </a:r>
          </a:p>
        </p:txBody>
      </p:sp>
      <p:sp>
        <p:nvSpPr>
          <p:cNvPr id="3" name="Inhaltsplatzhalter links"/>
          <p:cNvSpPr>
            <a:spLocks noGrp="1"/>
          </p:cNvSpPr>
          <p:nvPr>
            <p:ph sz="half" idx="1"/>
          </p:nvPr>
        </p:nvSpPr>
        <p:spPr>
          <a:xfrm>
            <a:off x="457200" y="1347138"/>
            <a:ext cx="3959688" cy="3814618"/>
          </a:xfrm>
          <a:prstGeom prst="rect">
            <a:avLst/>
          </a:prstGeom>
        </p:spPr>
        <p:txBody>
          <a:bodyPr vert="horz" lIns="72000" tIns="36000" rIns="72000" bIns="36000" rtlCol="0">
            <a:noAutofit/>
          </a:bodyPr>
          <a:lstStyle>
            <a:lvl1pPr>
              <a:defRPr lang="de-DE" smtClean="0"/>
            </a:lvl1pPr>
            <a:lvl2pPr>
              <a:defRPr lang="de-DE" smtClean="0"/>
            </a:lvl2pPr>
          </a:lstStyle>
          <a:p>
            <a:pPr lvl="0"/>
            <a:r>
              <a:rPr lang="de-DE"/>
              <a:t>Textmasterformat bearbeiten</a:t>
            </a:r>
          </a:p>
          <a:p>
            <a:pPr lvl="1"/>
            <a:r>
              <a:rPr lang="de-DE"/>
              <a:t>Zweite Ebene</a:t>
            </a:r>
          </a:p>
        </p:txBody>
      </p:sp>
      <p:sp>
        <p:nvSpPr>
          <p:cNvPr id="8" name="Titel"/>
          <p:cNvSpPr>
            <a:spLocks noGrp="1"/>
          </p:cNvSpPr>
          <p:nvPr>
            <p:ph type="title"/>
          </p:nvPr>
        </p:nvSpPr>
        <p:spPr/>
        <p:txBody>
          <a:bodyPr/>
          <a:lstStyle>
            <a:lvl1pPr>
              <a:defRPr>
                <a:solidFill>
                  <a:schemeClr val="bg1"/>
                </a:solidFill>
              </a:defRPr>
            </a:lvl1pPr>
          </a:lstStyle>
          <a:p>
            <a:r>
              <a:rPr lang="de-DE"/>
              <a:t>Titelmasterformat durch Klicken bearbeiten</a:t>
            </a:r>
          </a:p>
        </p:txBody>
      </p:sp>
      <p:sp>
        <p:nvSpPr>
          <p:cNvPr id="13" name="Datumsplatzhalter 12"/>
          <p:cNvSpPr>
            <a:spLocks noGrp="1"/>
          </p:cNvSpPr>
          <p:nvPr>
            <p:ph type="dt" sz="half" idx="10"/>
          </p:nvPr>
        </p:nvSpPr>
        <p:spPr/>
        <p:txBody>
          <a:bodyPr/>
          <a:lstStyle/>
          <a:p>
            <a:fld id="{4109CB9A-F849-4981-8144-349B34A9C976}" type="datetime1">
              <a:rPr lang="de-DE" smtClean="0"/>
              <a:t>15.05.2026</a:t>
            </a:fld>
            <a:endParaRPr lang="de-DE"/>
          </a:p>
        </p:txBody>
      </p:sp>
      <p:sp>
        <p:nvSpPr>
          <p:cNvPr id="14" name="Fußzeilenplatzhalter 13"/>
          <p:cNvSpPr>
            <a:spLocks noGrp="1"/>
          </p:cNvSpPr>
          <p:nvPr>
            <p:ph type="ftr" sz="quarter" idx="11"/>
          </p:nvPr>
        </p:nvSpPr>
        <p:spPr/>
        <p:txBody>
          <a:bodyPr/>
          <a:lstStyle/>
          <a:p>
            <a:r>
              <a:rPr lang="de-DE"/>
              <a:t>PowerPoint-Anwendertage 2011</a:t>
            </a:r>
            <a:endParaRPr lang="de-DE" dirty="0"/>
          </a:p>
        </p:txBody>
      </p:sp>
      <p:sp>
        <p:nvSpPr>
          <p:cNvPr id="15" name="Foliennummernplatzhalter 14"/>
          <p:cNvSpPr>
            <a:spLocks noGrp="1"/>
          </p:cNvSpPr>
          <p:nvPr>
            <p:ph type="sldNum" sz="quarter" idx="12"/>
          </p:nvPr>
        </p:nvSpPr>
        <p:spPr/>
        <p:txBody>
          <a:bodyPr/>
          <a:lstStyle/>
          <a:p>
            <a:fld id="{E676FFA7-9E00-4860-9855-164919AB3FA7}" type="slidenum">
              <a:rPr lang="de-DE" smtClean="0"/>
              <a:pPr/>
              <a:t>‹Nr.›</a:t>
            </a:fld>
            <a:endParaRPr lang="de-DE" dirty="0"/>
          </a:p>
        </p:txBody>
      </p:sp>
    </p:spTree>
    <p:extLst>
      <p:ext uri="{BB962C8B-B14F-4D97-AF65-F5344CB8AC3E}">
        <p14:creationId xmlns:p14="http://schemas.microsoft.com/office/powerpoint/2010/main" val="98481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Vergleich">
    <p:spTree>
      <p:nvGrpSpPr>
        <p:cNvPr id="1" name=""/>
        <p:cNvGrpSpPr/>
        <p:nvPr/>
      </p:nvGrpSpPr>
      <p:grpSpPr>
        <a:xfrm>
          <a:off x="0" y="0"/>
          <a:ext cx="0" cy="0"/>
          <a:chOff x="0" y="0"/>
          <a:chExt cx="0" cy="0"/>
        </a:xfrm>
      </p:grpSpPr>
      <p:sp>
        <p:nvSpPr>
          <p:cNvPr id="11" name="Weiß"/>
          <p:cNvSpPr/>
          <p:nvPr userDrawn="1"/>
        </p:nvSpPr>
        <p:spPr>
          <a:xfrm>
            <a:off x="0" y="0"/>
            <a:ext cx="9144000"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Foliennummernplatzhalter"/>
          <p:cNvSpPr>
            <a:spLocks noGrp="1"/>
          </p:cNvSpPr>
          <p:nvPr>
            <p:ph type="sldNum" sz="quarter" idx="17"/>
          </p:nvPr>
        </p:nvSpPr>
        <p:spPr/>
        <p:txBody>
          <a:bodyPr/>
          <a:lstStyle/>
          <a:p>
            <a:fld id="{E676FFA7-9E00-4860-9855-164919AB3FA7}" type="slidenum">
              <a:rPr lang="de-DE" smtClean="0"/>
              <a:pPr/>
              <a:t>‹Nr.›</a:t>
            </a:fld>
            <a:endParaRPr lang="de-DE" dirty="0"/>
          </a:p>
        </p:txBody>
      </p:sp>
      <p:sp>
        <p:nvSpPr>
          <p:cNvPr id="3" name="Fußzeilenplatzhalter"/>
          <p:cNvSpPr>
            <a:spLocks noGrp="1"/>
          </p:cNvSpPr>
          <p:nvPr>
            <p:ph type="ftr" sz="quarter" idx="16"/>
          </p:nvPr>
        </p:nvSpPr>
        <p:spPr/>
        <p:txBody>
          <a:bodyPr/>
          <a:lstStyle/>
          <a:p>
            <a:r>
              <a:rPr lang="de-DE"/>
              <a:t>PowerPoint-Anwendertage 2011</a:t>
            </a:r>
            <a:endParaRPr lang="de-DE" dirty="0"/>
          </a:p>
        </p:txBody>
      </p:sp>
      <p:sp>
        <p:nvSpPr>
          <p:cNvPr id="2" name="Datumsplatzhalter"/>
          <p:cNvSpPr>
            <a:spLocks noGrp="1"/>
          </p:cNvSpPr>
          <p:nvPr>
            <p:ph type="dt" sz="half" idx="15"/>
          </p:nvPr>
        </p:nvSpPr>
        <p:spPr/>
        <p:txBody>
          <a:bodyPr/>
          <a:lstStyle/>
          <a:p>
            <a:fld id="{AE5A20A9-8661-4576-899D-429FE66E237C}" type="datetime1">
              <a:rPr lang="de-DE" smtClean="0"/>
              <a:t>15.05.2026</a:t>
            </a:fld>
            <a:endParaRPr lang="de-DE"/>
          </a:p>
        </p:txBody>
      </p:sp>
      <p:sp>
        <p:nvSpPr>
          <p:cNvPr id="6" name="Inhaltsplatzhalter rechts"/>
          <p:cNvSpPr>
            <a:spLocks noGrp="1"/>
          </p:cNvSpPr>
          <p:nvPr>
            <p:ph sz="quarter" idx="4"/>
          </p:nvPr>
        </p:nvSpPr>
        <p:spPr>
          <a:xfrm>
            <a:off x="4716020" y="2065412"/>
            <a:ext cx="3959668" cy="3097138"/>
          </a:xfrm>
          <a:prstGeom prst="rect">
            <a:avLst/>
          </a:prstGeom>
        </p:spPr>
        <p:txBody>
          <a:bodyPr vert="horz" lIns="72000" tIns="36000" rIns="72000" bIns="36000" rtlCol="0">
            <a:noAutofit/>
          </a:bodyPr>
          <a:lstStyle>
            <a:lvl1pPr>
              <a:defRPr lang="de-DE" smtClean="0"/>
            </a:lvl1pPr>
            <a:lvl2pPr>
              <a:defRPr lang="de-DE" smtClean="0"/>
            </a:lvl2pPr>
          </a:lstStyle>
          <a:p>
            <a:pPr lvl="0"/>
            <a:r>
              <a:rPr lang="de-DE"/>
              <a:t>Textmasterformat bearbeiten</a:t>
            </a:r>
          </a:p>
          <a:p>
            <a:pPr lvl="1"/>
            <a:r>
              <a:rPr lang="de-DE"/>
              <a:t>Zweite Ebene</a:t>
            </a:r>
          </a:p>
        </p:txBody>
      </p:sp>
      <p:sp>
        <p:nvSpPr>
          <p:cNvPr id="15" name="Textplatzhalter Überschrift rechts"/>
          <p:cNvSpPr>
            <a:spLocks noGrp="1"/>
          </p:cNvSpPr>
          <p:nvPr>
            <p:ph type="body" sz="quarter" idx="14"/>
          </p:nvPr>
        </p:nvSpPr>
        <p:spPr>
          <a:xfrm flipH="1">
            <a:off x="4716020" y="1344613"/>
            <a:ext cx="3959668" cy="504825"/>
          </a:xfrm>
          <a:prstGeom prst="round1Rect">
            <a:avLst>
              <a:gd name="adj" fmla="val 36547"/>
            </a:avLst>
          </a:prstGeom>
          <a:solidFill>
            <a:schemeClr val="bg1">
              <a:lumMod val="50000"/>
            </a:schemeClr>
          </a:solidFill>
        </p:spPr>
        <p:style>
          <a:lnRef idx="0">
            <a:schemeClr val="accent1"/>
          </a:lnRef>
          <a:fillRef idx="3">
            <a:schemeClr val="accent1"/>
          </a:fillRef>
          <a:effectRef idx="3">
            <a:schemeClr val="accent1"/>
          </a:effectRef>
          <a:fontRef idx="none"/>
        </p:style>
        <p:txBody>
          <a:bodyPr lIns="144000" rIns="144000" anchor="ctr" anchorCtr="0"/>
          <a:lstStyle>
            <a:lvl1pPr marL="3175" indent="0">
              <a:buFontTx/>
              <a:buNone/>
              <a:defRPr>
                <a:solidFill>
                  <a:schemeClr val="bg1"/>
                </a:solidFill>
              </a:defRPr>
            </a:lvl1pPr>
            <a:lvl2pPr marL="585216" indent="0">
              <a:buFontTx/>
              <a:buNone/>
              <a:defRPr/>
            </a:lvl2pPr>
            <a:lvl3pPr marL="905256" indent="0">
              <a:buFontTx/>
              <a:buNone/>
              <a:defRPr/>
            </a:lvl3pPr>
            <a:lvl4pPr marL="1170432" indent="0">
              <a:buFontTx/>
              <a:buNone/>
              <a:defRPr/>
            </a:lvl4pPr>
            <a:lvl5pPr marL="1362456" indent="0">
              <a:buFontTx/>
              <a:buNone/>
              <a:defRPr/>
            </a:lvl5pPr>
          </a:lstStyle>
          <a:p>
            <a:pPr lvl="0"/>
            <a:r>
              <a:rPr lang="de-DE"/>
              <a:t>Textmasterformat bearbeiten</a:t>
            </a:r>
          </a:p>
        </p:txBody>
      </p:sp>
      <p:sp>
        <p:nvSpPr>
          <p:cNvPr id="4" name="Inhaltsplatzhalter links"/>
          <p:cNvSpPr>
            <a:spLocks noGrp="1"/>
          </p:cNvSpPr>
          <p:nvPr>
            <p:ph sz="half" idx="2"/>
          </p:nvPr>
        </p:nvSpPr>
        <p:spPr>
          <a:xfrm>
            <a:off x="457200" y="2065412"/>
            <a:ext cx="3959118" cy="3097138"/>
          </a:xfrm>
          <a:prstGeom prst="rect">
            <a:avLst/>
          </a:prstGeom>
        </p:spPr>
        <p:txBody>
          <a:bodyPr vert="horz" lIns="72000" tIns="36000" rIns="72000" bIns="36000" rtlCol="0">
            <a:noAutofit/>
          </a:bodyPr>
          <a:lstStyle>
            <a:lvl1pPr>
              <a:defRPr lang="de-DE" smtClean="0"/>
            </a:lvl1pPr>
            <a:lvl2pPr>
              <a:defRPr lang="de-DE" smtClean="0"/>
            </a:lvl2pPr>
          </a:lstStyle>
          <a:p>
            <a:pPr lvl="0"/>
            <a:r>
              <a:rPr lang="de-DE"/>
              <a:t>Textmasterformat bearbeiten</a:t>
            </a:r>
          </a:p>
          <a:p>
            <a:pPr lvl="1"/>
            <a:r>
              <a:rPr lang="de-DE"/>
              <a:t>Zweite Ebene</a:t>
            </a:r>
          </a:p>
        </p:txBody>
      </p:sp>
      <p:sp>
        <p:nvSpPr>
          <p:cNvPr id="14" name="Textplatzhalter Überschrift links"/>
          <p:cNvSpPr>
            <a:spLocks noGrp="1"/>
          </p:cNvSpPr>
          <p:nvPr>
            <p:ph type="body" sz="quarter" idx="13"/>
          </p:nvPr>
        </p:nvSpPr>
        <p:spPr>
          <a:xfrm flipH="1">
            <a:off x="468312" y="1344613"/>
            <a:ext cx="3958802" cy="504825"/>
          </a:xfrm>
          <a:prstGeom prst="round1Rect">
            <a:avLst>
              <a:gd name="adj" fmla="val 36547"/>
            </a:avLst>
          </a:prstGeom>
          <a:solidFill>
            <a:schemeClr val="bg1">
              <a:lumMod val="50000"/>
            </a:schemeClr>
          </a:solidFill>
        </p:spPr>
        <p:style>
          <a:lnRef idx="0">
            <a:schemeClr val="accent1"/>
          </a:lnRef>
          <a:fillRef idx="3">
            <a:schemeClr val="accent1"/>
          </a:fillRef>
          <a:effectRef idx="3">
            <a:schemeClr val="accent1"/>
          </a:effectRef>
          <a:fontRef idx="none"/>
        </p:style>
        <p:txBody>
          <a:bodyPr lIns="144000" rIns="144000" anchor="ctr" anchorCtr="0"/>
          <a:lstStyle>
            <a:lvl1pPr marL="3175" indent="0">
              <a:buFontTx/>
              <a:buNone/>
              <a:defRPr>
                <a:solidFill>
                  <a:schemeClr val="bg1"/>
                </a:solidFill>
              </a:defRPr>
            </a:lvl1pPr>
            <a:lvl2pPr marL="585216" indent="0">
              <a:buFontTx/>
              <a:buNone/>
              <a:defRPr/>
            </a:lvl2pPr>
            <a:lvl3pPr marL="905256" indent="0">
              <a:buFontTx/>
              <a:buNone/>
              <a:defRPr/>
            </a:lvl3pPr>
            <a:lvl4pPr marL="1170432" indent="0">
              <a:buFontTx/>
              <a:buNone/>
              <a:defRPr/>
            </a:lvl4pPr>
            <a:lvl5pPr marL="1362456" indent="0">
              <a:buFontTx/>
              <a:buNone/>
              <a:defRPr/>
            </a:lvl5pPr>
          </a:lstStyle>
          <a:p>
            <a:pPr lvl="0"/>
            <a:r>
              <a:rPr lang="de-DE"/>
              <a:t>Textmasterformat bearbeiten</a:t>
            </a:r>
          </a:p>
        </p:txBody>
      </p:sp>
      <p:sp>
        <p:nvSpPr>
          <p:cNvPr id="5" name="Titel"/>
          <p:cNvSpPr>
            <a:spLocks noGrp="1"/>
          </p:cNvSpPr>
          <p:nvPr>
            <p:ph type="title"/>
          </p:nvPr>
        </p:nvSpPr>
        <p:spPr/>
        <p:txBody>
          <a:bodyPr/>
          <a:lstStyle>
            <a:lvl1pPr>
              <a:defRPr>
                <a:solidFill>
                  <a:schemeClr val="bg1"/>
                </a:solidFill>
              </a:defRPr>
            </a:lvl1pPr>
          </a:lstStyle>
          <a:p>
            <a:r>
              <a:rPr lang="de-DE"/>
              <a:t>Titelmasterformat durch Klicken bearbeiten</a:t>
            </a:r>
          </a:p>
        </p:txBody>
      </p:sp>
    </p:spTree>
    <p:extLst>
      <p:ext uri="{BB962C8B-B14F-4D97-AF65-F5344CB8AC3E}">
        <p14:creationId xmlns:p14="http://schemas.microsoft.com/office/powerpoint/2010/main" val="4239858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7" name="Weiß"/>
          <p:cNvSpPr/>
          <p:nvPr userDrawn="1"/>
        </p:nvSpPr>
        <p:spPr>
          <a:xfrm>
            <a:off x="0" y="0"/>
            <a:ext cx="9144000"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Foliennummernplatzhalter"/>
          <p:cNvSpPr>
            <a:spLocks noGrp="1"/>
          </p:cNvSpPr>
          <p:nvPr>
            <p:ph type="sldNum" sz="quarter" idx="12"/>
          </p:nvPr>
        </p:nvSpPr>
        <p:spPr/>
        <p:txBody>
          <a:bodyPr/>
          <a:lstStyle/>
          <a:p>
            <a:fld id="{E676FFA7-9E00-4860-9855-164919AB3FA7}" type="slidenum">
              <a:rPr lang="de-DE" smtClean="0"/>
              <a:pPr/>
              <a:t>‹Nr.›</a:t>
            </a:fld>
            <a:endParaRPr lang="de-DE" dirty="0"/>
          </a:p>
        </p:txBody>
      </p:sp>
      <p:sp>
        <p:nvSpPr>
          <p:cNvPr id="8" name="Fußzeilenplatzhalter"/>
          <p:cNvSpPr>
            <a:spLocks noGrp="1"/>
          </p:cNvSpPr>
          <p:nvPr>
            <p:ph type="ftr" sz="quarter" idx="11"/>
          </p:nvPr>
        </p:nvSpPr>
        <p:spPr/>
        <p:txBody>
          <a:bodyPr/>
          <a:lstStyle/>
          <a:p>
            <a:r>
              <a:rPr lang="de-DE"/>
              <a:t>PowerPoint-Anwendertage 2011</a:t>
            </a:r>
            <a:endParaRPr lang="de-DE" dirty="0"/>
          </a:p>
        </p:txBody>
      </p:sp>
      <p:sp>
        <p:nvSpPr>
          <p:cNvPr id="6" name="Datumsplatzhalter"/>
          <p:cNvSpPr>
            <a:spLocks noGrp="1"/>
          </p:cNvSpPr>
          <p:nvPr>
            <p:ph type="dt" sz="half" idx="10"/>
          </p:nvPr>
        </p:nvSpPr>
        <p:spPr/>
        <p:txBody>
          <a:bodyPr/>
          <a:lstStyle/>
          <a:p>
            <a:fld id="{917E8131-799F-4EF9-AA14-BAC1F21BBD14}" type="datetime1">
              <a:rPr lang="de-DE" smtClean="0"/>
              <a:t>15.05.2026</a:t>
            </a:fld>
            <a:endParaRPr lang="de-DE"/>
          </a:p>
        </p:txBody>
      </p:sp>
      <p:sp>
        <p:nvSpPr>
          <p:cNvPr id="2" name="Titel"/>
          <p:cNvSpPr>
            <a:spLocks noGrp="1"/>
          </p:cNvSpPr>
          <p:nvPr>
            <p:ph type="title"/>
          </p:nvPr>
        </p:nvSpPr>
        <p:spPr/>
        <p:txBody>
          <a:bodyPr/>
          <a:lstStyle>
            <a:lvl1pPr>
              <a:defRPr>
                <a:solidFill>
                  <a:schemeClr val="bg1"/>
                </a:solidFill>
              </a:defRPr>
            </a:lvl1pPr>
          </a:lstStyle>
          <a:p>
            <a:r>
              <a:rPr kumimoji="0" lang="de-DE"/>
              <a:t>Titelmasterformat durch Klicken bearbeiten</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Leer mit Muster">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_weiß">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307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Zwei Käs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de-DE" dirty="0"/>
          </a:p>
        </p:txBody>
      </p:sp>
      <p:sp>
        <p:nvSpPr>
          <p:cNvPr id="4" name="Datumsplatzhalter 3"/>
          <p:cNvSpPr>
            <a:spLocks noGrp="1"/>
          </p:cNvSpPr>
          <p:nvPr>
            <p:ph type="dt" sz="half" idx="10"/>
          </p:nvPr>
        </p:nvSpPr>
        <p:spPr/>
        <p:txBody>
          <a:bodyPr/>
          <a:lstStyle/>
          <a:p>
            <a:fld id="{EC133960-460A-42BB-B816-AF7A25BC642E}" type="datetimeFigureOut">
              <a:rPr lang="de-DE" smtClean="0"/>
              <a:pPr/>
              <a:t>15.05.2026</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2E006E61-BF8F-4873-BEF2-A65E3D324645}" type="slidenum">
              <a:rPr lang="de-DE" smtClean="0"/>
              <a:pPr/>
              <a:t>‹Nr.›</a:t>
            </a:fld>
            <a:endParaRPr lang="de-DE"/>
          </a:p>
        </p:txBody>
      </p:sp>
      <p:sp>
        <p:nvSpPr>
          <p:cNvPr id="11" name="Textplatzhalter 10"/>
          <p:cNvSpPr>
            <a:spLocks noGrp="1"/>
          </p:cNvSpPr>
          <p:nvPr>
            <p:ph type="body" sz="quarter" idx="14" hasCustomPrompt="1"/>
          </p:nvPr>
        </p:nvSpPr>
        <p:spPr>
          <a:xfrm>
            <a:off x="453445" y="1922812"/>
            <a:ext cx="4047117" cy="313627"/>
          </a:xfrm>
          <a:solidFill>
            <a:schemeClr val="bg1">
              <a:lumMod val="50000"/>
            </a:schemeClr>
          </a:solidFill>
          <a:ln>
            <a:noFill/>
          </a:ln>
        </p:spPr>
        <p:style>
          <a:lnRef idx="1">
            <a:schemeClr val="accent1"/>
          </a:lnRef>
          <a:fillRef idx="3">
            <a:schemeClr val="accent1"/>
          </a:fillRef>
          <a:effectRef idx="2">
            <a:schemeClr val="accent1"/>
          </a:effectRef>
          <a:fontRef idx="none"/>
        </p:style>
        <p:txBody>
          <a:bodyPr lIns="90000" anchor="ctr" anchorCtr="0"/>
          <a:lstStyle>
            <a:lvl1pPr>
              <a:buFontTx/>
              <a:buNone/>
              <a:defRPr b="1">
                <a:solidFill>
                  <a:schemeClr val="bg1"/>
                </a:solidFill>
              </a:defRPr>
            </a:lvl1pPr>
          </a:lstStyle>
          <a:p>
            <a:pPr lvl="0"/>
            <a:r>
              <a:rPr lang="de-DE" dirty="0"/>
              <a:t>Kastentitel</a:t>
            </a:r>
          </a:p>
        </p:txBody>
      </p:sp>
      <p:sp>
        <p:nvSpPr>
          <p:cNvPr id="3" name="Inhaltsplatzhalter 2"/>
          <p:cNvSpPr>
            <a:spLocks noGrp="1"/>
          </p:cNvSpPr>
          <p:nvPr>
            <p:ph idx="1"/>
          </p:nvPr>
        </p:nvSpPr>
        <p:spPr>
          <a:xfrm>
            <a:off x="457200" y="2279805"/>
            <a:ext cx="4043362" cy="2884863"/>
          </a:xfrm>
          <a:solidFill>
            <a:schemeClr val="bg1"/>
          </a:solidFill>
          <a:ln>
            <a:noFill/>
          </a:ln>
        </p:spPr>
        <p:style>
          <a:lnRef idx="1">
            <a:schemeClr val="dk1"/>
          </a:lnRef>
          <a:fillRef idx="2">
            <a:schemeClr val="dk1"/>
          </a:fillRef>
          <a:effectRef idx="1">
            <a:schemeClr val="dk1"/>
          </a:effectRef>
          <a:fontRef idx="none"/>
        </p:style>
        <p:txBody>
          <a:bodyPr lIns="90000"/>
          <a:lstStyle>
            <a:lvl1pPr>
              <a:spcBef>
                <a:spcPts val="1800"/>
              </a:spcBef>
              <a:buSzPct val="80000"/>
              <a:defRPr sz="2000"/>
            </a:lvl1pPr>
            <a:lvl2pPr>
              <a:defRPr sz="1600"/>
            </a:lvl2pPr>
            <a:lvl3pPr>
              <a:buNone/>
              <a:defRPr/>
            </a:lvl3pPr>
          </a:lstStyle>
          <a:p>
            <a:pPr lvl="0"/>
            <a:r>
              <a:rPr lang="de-DE"/>
              <a:t>Textmasterformate durch Klicken bearbeiten</a:t>
            </a:r>
          </a:p>
        </p:txBody>
      </p:sp>
      <p:sp>
        <p:nvSpPr>
          <p:cNvPr id="13" name="Textplatzhalter 10"/>
          <p:cNvSpPr>
            <a:spLocks noGrp="1"/>
          </p:cNvSpPr>
          <p:nvPr>
            <p:ph type="body" sz="quarter" idx="15" hasCustomPrompt="1"/>
          </p:nvPr>
        </p:nvSpPr>
        <p:spPr>
          <a:xfrm>
            <a:off x="4621354" y="1922812"/>
            <a:ext cx="4047117" cy="313627"/>
          </a:xfrm>
          <a:solidFill>
            <a:schemeClr val="bg1">
              <a:lumMod val="50000"/>
            </a:schemeClr>
          </a:solidFill>
          <a:ln>
            <a:noFill/>
          </a:ln>
        </p:spPr>
        <p:style>
          <a:lnRef idx="1">
            <a:schemeClr val="accent1"/>
          </a:lnRef>
          <a:fillRef idx="3">
            <a:schemeClr val="accent1"/>
          </a:fillRef>
          <a:effectRef idx="2">
            <a:schemeClr val="accent1"/>
          </a:effectRef>
          <a:fontRef idx="none"/>
        </p:style>
        <p:txBody>
          <a:bodyPr lIns="90000" anchor="ctr" anchorCtr="0"/>
          <a:lstStyle>
            <a:lvl1pPr>
              <a:buFontTx/>
              <a:buNone/>
              <a:defRPr b="1">
                <a:solidFill>
                  <a:schemeClr val="bg1"/>
                </a:solidFill>
              </a:defRPr>
            </a:lvl1pPr>
          </a:lstStyle>
          <a:p>
            <a:pPr lvl="0"/>
            <a:r>
              <a:rPr lang="de-DE" dirty="0"/>
              <a:t>Kastentitel</a:t>
            </a:r>
          </a:p>
        </p:txBody>
      </p:sp>
      <p:sp>
        <p:nvSpPr>
          <p:cNvPr id="15" name="Inhaltsplatzhalter 2"/>
          <p:cNvSpPr>
            <a:spLocks noGrp="1"/>
          </p:cNvSpPr>
          <p:nvPr>
            <p:ph idx="16"/>
          </p:nvPr>
        </p:nvSpPr>
        <p:spPr>
          <a:xfrm>
            <a:off x="4620322" y="2279805"/>
            <a:ext cx="4043362" cy="2884863"/>
          </a:xfrm>
          <a:solidFill>
            <a:schemeClr val="bg1"/>
          </a:solidFill>
          <a:ln>
            <a:noFill/>
          </a:ln>
        </p:spPr>
        <p:style>
          <a:lnRef idx="1">
            <a:schemeClr val="dk1"/>
          </a:lnRef>
          <a:fillRef idx="2">
            <a:schemeClr val="dk1"/>
          </a:fillRef>
          <a:effectRef idx="1">
            <a:schemeClr val="dk1"/>
          </a:effectRef>
          <a:fontRef idx="none"/>
        </p:style>
        <p:txBody>
          <a:bodyPr lIns="90000"/>
          <a:lstStyle>
            <a:lvl1pPr>
              <a:spcBef>
                <a:spcPts val="1800"/>
              </a:spcBef>
              <a:buSzPct val="80000"/>
              <a:defRPr sz="2000"/>
            </a:lvl1pPr>
            <a:lvl2pPr>
              <a:defRPr sz="1600"/>
            </a:lvl2pPr>
            <a:lvl3pPr>
              <a:buNone/>
              <a:defRPr/>
            </a:lvl3pPr>
          </a:lstStyle>
          <a:p>
            <a:pPr lvl="0"/>
            <a:r>
              <a:rPr lang="de-DE"/>
              <a:t>Textmasterformate durch Klicken bearbeiten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Vollbild">
    <p:spTree>
      <p:nvGrpSpPr>
        <p:cNvPr id="1" name=""/>
        <p:cNvGrpSpPr/>
        <p:nvPr/>
      </p:nvGrpSpPr>
      <p:grpSpPr>
        <a:xfrm>
          <a:off x="0" y="0"/>
          <a:ext cx="0" cy="0"/>
          <a:chOff x="0" y="0"/>
          <a:chExt cx="0" cy="0"/>
        </a:xfrm>
      </p:grpSpPr>
      <p:sp>
        <p:nvSpPr>
          <p:cNvPr id="3" name="Bildplatzhalter 2"/>
          <p:cNvSpPr>
            <a:spLocks noGrp="1"/>
          </p:cNvSpPr>
          <p:nvPr>
            <p:ph type="pic" idx="1" hasCustomPrompt="1"/>
          </p:nvPr>
        </p:nvSpPr>
        <p:spPr>
          <a:xfrm>
            <a:off x="0" y="654829"/>
            <a:ext cx="9144000" cy="4520421"/>
          </a:xfrm>
        </p:spPr>
        <p:txBody>
          <a:bodyPr tIns="2916000" anchor="t" anchorCtr="1">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hinzufügen</a:t>
            </a:r>
          </a:p>
        </p:txBody>
      </p:sp>
      <p:sp>
        <p:nvSpPr>
          <p:cNvPr id="5" name="Datumsplatzhalter 4"/>
          <p:cNvSpPr>
            <a:spLocks noGrp="1"/>
          </p:cNvSpPr>
          <p:nvPr>
            <p:ph type="dt" sz="half" idx="10"/>
          </p:nvPr>
        </p:nvSpPr>
        <p:spPr/>
        <p:txBody>
          <a:bodyPr/>
          <a:lstStyle/>
          <a:p>
            <a:fld id="{EC133960-460A-42BB-B816-AF7A25BC642E}" type="datetimeFigureOut">
              <a:rPr lang="de-DE" smtClean="0"/>
              <a:pPr/>
              <a:t>15.05.2026</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2E006E61-BF8F-4873-BEF2-A65E3D324645}" type="slidenum">
              <a:rPr lang="de-DE" smtClean="0"/>
              <a:pPr/>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3" name="Foliennummernplatzhalter"/>
          <p:cNvSpPr>
            <a:spLocks noGrp="1"/>
          </p:cNvSpPr>
          <p:nvPr>
            <p:ph type="sldNum" sz="quarter" idx="4"/>
          </p:nvPr>
        </p:nvSpPr>
        <p:spPr>
          <a:xfrm>
            <a:off x="7914570" y="5261168"/>
            <a:ext cx="761118" cy="304271"/>
          </a:xfrm>
          <a:prstGeom prst="rect">
            <a:avLst/>
          </a:prstGeom>
        </p:spPr>
        <p:txBody>
          <a:bodyPr vert="horz" lIns="72000" tIns="36000" rIns="72000" bIns="36000" anchor="b"/>
          <a:lstStyle>
            <a:lvl1pPr algn="r" eaLnBrk="1" latinLnBrk="0" hangingPunct="1">
              <a:defRPr kumimoji="0" sz="1100">
                <a:solidFill>
                  <a:schemeClr val="tx1">
                    <a:lumMod val="85000"/>
                    <a:lumOff val="15000"/>
                  </a:schemeClr>
                </a:solidFill>
              </a:defRPr>
            </a:lvl1pPr>
          </a:lstStyle>
          <a:p>
            <a:fld id="{E676FFA7-9E00-4860-9855-164919AB3FA7}" type="slidenum">
              <a:rPr lang="de-DE" smtClean="0"/>
              <a:pPr/>
              <a:t>‹Nr.›</a:t>
            </a:fld>
            <a:endParaRPr lang="de-DE" dirty="0"/>
          </a:p>
        </p:txBody>
      </p:sp>
      <p:sp>
        <p:nvSpPr>
          <p:cNvPr id="3" name="Fußzeilenplatzhalter"/>
          <p:cNvSpPr>
            <a:spLocks noGrp="1"/>
          </p:cNvSpPr>
          <p:nvPr>
            <p:ph type="ftr" sz="quarter" idx="3"/>
          </p:nvPr>
        </p:nvSpPr>
        <p:spPr>
          <a:xfrm>
            <a:off x="3131800" y="5261168"/>
            <a:ext cx="2880400" cy="304271"/>
          </a:xfrm>
          <a:prstGeom prst="rect">
            <a:avLst/>
          </a:prstGeom>
        </p:spPr>
        <p:txBody>
          <a:bodyPr vert="horz" lIns="72000" tIns="36000" rIns="72000" bIns="36000" anchor="b"/>
          <a:lstStyle>
            <a:lvl1pPr algn="ctr" eaLnBrk="1" latinLnBrk="0" hangingPunct="1">
              <a:defRPr kumimoji="0" sz="1100">
                <a:solidFill>
                  <a:schemeClr val="tx1">
                    <a:lumMod val="85000"/>
                    <a:lumOff val="15000"/>
                  </a:schemeClr>
                </a:solidFill>
              </a:defRPr>
            </a:lvl1pPr>
          </a:lstStyle>
          <a:p>
            <a:r>
              <a:rPr lang="de-DE"/>
              <a:t>PowerPoint-Anwendertage 2011</a:t>
            </a:r>
            <a:endParaRPr lang="de-DE" dirty="0"/>
          </a:p>
        </p:txBody>
      </p:sp>
      <p:sp>
        <p:nvSpPr>
          <p:cNvPr id="14" name="Datumsplatzhalter"/>
          <p:cNvSpPr>
            <a:spLocks noGrp="1"/>
          </p:cNvSpPr>
          <p:nvPr>
            <p:ph type="dt" sz="half" idx="2"/>
          </p:nvPr>
        </p:nvSpPr>
        <p:spPr>
          <a:xfrm>
            <a:off x="467430" y="5261168"/>
            <a:ext cx="2087408" cy="304271"/>
          </a:xfrm>
          <a:prstGeom prst="rect">
            <a:avLst/>
          </a:prstGeom>
        </p:spPr>
        <p:txBody>
          <a:bodyPr vert="horz" lIns="72000" tIns="36000" rIns="72000" bIns="36000" anchor="b"/>
          <a:lstStyle>
            <a:lvl1pPr algn="l" eaLnBrk="1" latinLnBrk="0" hangingPunct="1">
              <a:defRPr kumimoji="0" sz="1100">
                <a:solidFill>
                  <a:schemeClr val="tx1">
                    <a:lumMod val="85000"/>
                    <a:lumOff val="15000"/>
                  </a:schemeClr>
                </a:solidFill>
              </a:defRPr>
            </a:lvl1pPr>
          </a:lstStyle>
          <a:p>
            <a:fld id="{FBE35021-DADC-43A0-A99C-672F390FF672}" type="datetime1">
              <a:rPr lang="de-DE" smtClean="0"/>
              <a:t>15.05.2026</a:t>
            </a:fld>
            <a:endParaRPr lang="de-DE"/>
          </a:p>
        </p:txBody>
      </p:sp>
      <p:sp>
        <p:nvSpPr>
          <p:cNvPr id="2" name="Textplatzhalter 1"/>
          <p:cNvSpPr>
            <a:spLocks noGrp="1"/>
          </p:cNvSpPr>
          <p:nvPr>
            <p:ph type="body" idx="1"/>
          </p:nvPr>
        </p:nvSpPr>
        <p:spPr>
          <a:xfrm>
            <a:off x="467688" y="1345810"/>
            <a:ext cx="8208000" cy="3816740"/>
          </a:xfrm>
          <a:prstGeom prst="rect">
            <a:avLst/>
          </a:prstGeom>
        </p:spPr>
        <p:txBody>
          <a:bodyPr vert="horz" lIns="72000" tIns="36000" rIns="72000" bIns="36000" rtlCol="0">
            <a:noAutofit/>
          </a:bodyPr>
          <a:lstStyle/>
          <a:p>
            <a:pPr lvl="0"/>
            <a:r>
              <a:rPr lang="de-DE" dirty="0"/>
              <a:t>Textmasterformat bearbeiten</a:t>
            </a:r>
          </a:p>
          <a:p>
            <a:pPr lvl="1"/>
            <a:r>
              <a:rPr lang="de-DE" dirty="0"/>
              <a:t>Zweite Ebene</a:t>
            </a:r>
          </a:p>
        </p:txBody>
      </p:sp>
      <p:sp>
        <p:nvSpPr>
          <p:cNvPr id="22" name="Titelplatzhalter 1"/>
          <p:cNvSpPr>
            <a:spLocks noGrp="1"/>
          </p:cNvSpPr>
          <p:nvPr>
            <p:ph type="title"/>
          </p:nvPr>
        </p:nvSpPr>
        <p:spPr>
          <a:xfrm>
            <a:off x="468570" y="120651"/>
            <a:ext cx="8208000" cy="865188"/>
          </a:xfrm>
          <a:prstGeom prst="rect">
            <a:avLst/>
          </a:prstGeom>
        </p:spPr>
        <p:txBody>
          <a:bodyPr vert="horz" lIns="72000" tIns="36000" rIns="72000" bIns="36000" rtlCol="0" anchor="ctr">
            <a:noAutofit/>
          </a:bodyPr>
          <a:lstStyle/>
          <a:p>
            <a:pPr lvl="0" algn="l" defTabSz="914400"/>
            <a:r>
              <a:rPr kumimoji="0" lang="de-DE" dirty="0"/>
              <a:t>Titelmasterformat durch Klicken bearbeiten</a:t>
            </a:r>
            <a:endParaRPr kumimoji="0" lang="en-US" dirty="0"/>
          </a:p>
        </p:txBody>
      </p:sp>
    </p:spTree>
  </p:cSld>
  <p:clrMap bg1="lt1" tx1="dk1" bg2="lt2" tx2="dk2" accent1="accent1" accent2="accent2" accent3="accent3" accent4="accent4" accent5="accent5" accent6="accent6" hlink="hlink" folHlink="folHlink"/>
  <p:sldLayoutIdLst>
    <p:sldLayoutId id="2147483673" r:id="rId1"/>
    <p:sldLayoutId id="2147483676" r:id="rId2"/>
    <p:sldLayoutId id="2147483677" r:id="rId3"/>
    <p:sldLayoutId id="2147483679" r:id="rId4"/>
    <p:sldLayoutId id="2147483680" r:id="rId5"/>
    <p:sldLayoutId id="2147483681" r:id="rId6"/>
    <p:sldLayoutId id="2147483685" r:id="rId7"/>
    <p:sldLayoutId id="2147483686" r:id="rId8"/>
  </p:sldLayoutIdLst>
  <p:hf sldNum="0" hdr="0" ftr="0" dt="0"/>
  <p:txStyles>
    <p:titleStyle>
      <a:lvl1pPr algn="l" rtl="0" eaLnBrk="1" latinLnBrk="0" hangingPunct="1">
        <a:spcBef>
          <a:spcPct val="0"/>
        </a:spcBef>
        <a:buNone/>
        <a:defRPr kumimoji="0" lang="en-US" sz="3000" b="0" kern="1200" cap="none" baseline="0" dirty="0">
          <a:ln w="6350">
            <a:noFill/>
          </a:ln>
          <a:solidFill>
            <a:schemeClr val="tx1"/>
          </a:solidFill>
          <a:effectLst/>
          <a:latin typeface="+mj-lt"/>
          <a:ea typeface="+mj-ea"/>
          <a:cs typeface="+mj-cs"/>
        </a:defRPr>
      </a:lvl1pPr>
    </p:titleStyle>
    <p:bodyStyle>
      <a:lvl1pPr marL="216000" indent="-216000" algn="l" rtl="0" eaLnBrk="1" latinLnBrk="0" hangingPunct="1">
        <a:spcBef>
          <a:spcPts val="1000"/>
        </a:spcBef>
        <a:buClr>
          <a:schemeClr val="accent1"/>
        </a:buClr>
        <a:buSzPct val="120000"/>
        <a:buFont typeface="Arial" pitchFamily="34" charset="0"/>
        <a:buChar char="•"/>
        <a:defRPr kumimoji="0" lang="de-DE" sz="2200" kern="1200" smtClean="0">
          <a:solidFill>
            <a:schemeClr val="tx1"/>
          </a:solidFill>
          <a:latin typeface="+mn-lt"/>
          <a:ea typeface="+mn-ea"/>
          <a:cs typeface="+mn-cs"/>
        </a:defRPr>
      </a:lvl1pPr>
      <a:lvl2pPr marL="432000" indent="-216000" algn="l" rtl="0" eaLnBrk="1" latinLnBrk="0" hangingPunct="1">
        <a:spcBef>
          <a:spcPts val="400"/>
        </a:spcBef>
        <a:buClrTx/>
        <a:buSzPct val="80000"/>
        <a:buFont typeface="Symbol" pitchFamily="18" charset="2"/>
        <a:buChar char="-"/>
        <a:defRPr kumimoji="0" lang="de-DE" sz="2000" kern="1200" smtClean="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lang="de-DE" sz="1800" kern="1200" smtClean="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lang="de-DE" sz="1600" kern="1200" smtClean="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lang="en-US" sz="16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3">
            <a:extLst>
              <a:ext uri="{FF2B5EF4-FFF2-40B4-BE49-F238E27FC236}">
                <a16:creationId xmlns:a16="http://schemas.microsoft.com/office/drawing/2014/main" id="{58B69A73-4C71-17B0-A927-DB8ED2BB3865}"/>
              </a:ext>
            </a:extLst>
          </p:cNvPr>
          <p:cNvSpPr>
            <a:spLocks noGrp="1"/>
          </p:cNvSpPr>
          <p:nvPr>
            <p:ph sz="half" idx="2"/>
          </p:nvPr>
        </p:nvSpPr>
        <p:spPr>
          <a:xfrm>
            <a:off x="457200" y="3289548"/>
            <a:ext cx="8363272" cy="1080120"/>
          </a:xfrm>
        </p:spPr>
        <p:txBody>
          <a:bodyPr/>
          <a:lstStyle/>
          <a:p>
            <a:pPr marL="0" indent="0">
              <a:buNone/>
            </a:pPr>
            <a:r>
              <a:rPr lang="de-DE"/>
              <a:t>Tutorial zu den Formeffekten „Weiche Kanten“ und „Leuchten“</a:t>
            </a:r>
          </a:p>
          <a:p>
            <a:pPr marL="0" indent="0">
              <a:buNone/>
            </a:pPr>
            <a:r>
              <a:rPr lang="de-DE"/>
              <a:t>von G.O.Tuhls</a:t>
            </a:r>
          </a:p>
        </p:txBody>
      </p:sp>
      <p:sp>
        <p:nvSpPr>
          <p:cNvPr id="6" name="Titel 5">
            <a:extLst>
              <a:ext uri="{FF2B5EF4-FFF2-40B4-BE49-F238E27FC236}">
                <a16:creationId xmlns:a16="http://schemas.microsoft.com/office/drawing/2014/main" id="{44E399AD-045A-A611-2395-CA93D375DEA5}"/>
              </a:ext>
            </a:extLst>
          </p:cNvPr>
          <p:cNvSpPr>
            <a:spLocks noGrp="1"/>
          </p:cNvSpPr>
          <p:nvPr>
            <p:ph type="title"/>
          </p:nvPr>
        </p:nvSpPr>
        <p:spPr>
          <a:xfrm>
            <a:off x="468570" y="1344787"/>
            <a:ext cx="8208000" cy="865188"/>
          </a:xfrm>
        </p:spPr>
        <p:txBody>
          <a:bodyPr/>
          <a:lstStyle/>
          <a:p>
            <a:r>
              <a:rPr lang="de-DE" sz="3200">
                <a:effectLst>
                  <a:outerShdw blurRad="38100" dist="38100" dir="2700000" algn="tl">
                    <a:srgbClr val="000000">
                      <a:alpha val="43137"/>
                    </a:srgbClr>
                  </a:outerShdw>
                  <a:reflection blurRad="6350" stA="55000" endA="50" endPos="85000" dist="60007" dir="5400000" sy="-100000" algn="bl" rotWithShape="0"/>
                </a:effectLst>
              </a:rPr>
              <a:t>Zeichnen fluffiger Objekte</a:t>
            </a:r>
            <a:endParaRPr lang="de-DE"/>
          </a:p>
        </p:txBody>
      </p:sp>
    </p:spTree>
    <p:extLst>
      <p:ext uri="{BB962C8B-B14F-4D97-AF65-F5344CB8AC3E}">
        <p14:creationId xmlns:p14="http://schemas.microsoft.com/office/powerpoint/2010/main" val="3326801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3"/>
          <p:cNvSpPr>
            <a:spLocks noGrp="1"/>
          </p:cNvSpPr>
          <p:nvPr>
            <p:ph sz="half" idx="2"/>
          </p:nvPr>
        </p:nvSpPr>
        <p:spPr/>
        <p:txBody>
          <a:bodyPr/>
          <a:lstStyle/>
          <a:p>
            <a:pPr marL="0" indent="0">
              <a:buNone/>
            </a:pPr>
            <a:r>
              <a:rPr lang="de-DE" dirty="0"/>
              <a:t>Mit den üblichen Form-Eigenschaften </a:t>
            </a:r>
            <a:r>
              <a:rPr lang="de-DE" b="1" dirty="0"/>
              <a:t>Formkontur</a:t>
            </a:r>
            <a:r>
              <a:rPr lang="de-DE" dirty="0"/>
              <a:t> wird jedem Objekt eine eigene </a:t>
            </a:r>
            <a:r>
              <a:rPr lang="de-DE"/>
              <a:t>Konturlinie zugewi.esen</a:t>
            </a:r>
            <a:endParaRPr lang="de-DE" dirty="0"/>
          </a:p>
        </p:txBody>
      </p:sp>
      <p:sp>
        <p:nvSpPr>
          <p:cNvPr id="3" name="Textplatzhalter 2"/>
          <p:cNvSpPr>
            <a:spLocks noGrp="1"/>
          </p:cNvSpPr>
          <p:nvPr>
            <p:ph type="body" sz="quarter" idx="13"/>
          </p:nvPr>
        </p:nvSpPr>
        <p:spPr/>
        <p:txBody>
          <a:bodyPr>
            <a:normAutofit/>
          </a:bodyPr>
          <a:lstStyle/>
          <a:p>
            <a:r>
              <a:rPr lang="de-DE"/>
              <a:t>Kontur normal zeichnen</a:t>
            </a:r>
            <a:endParaRPr lang="de-DE" dirty="0"/>
          </a:p>
        </p:txBody>
      </p:sp>
      <p:sp>
        <p:nvSpPr>
          <p:cNvPr id="2" name="Titel 1"/>
          <p:cNvSpPr>
            <a:spLocks noGrp="1"/>
          </p:cNvSpPr>
          <p:nvPr>
            <p:ph type="title"/>
          </p:nvPr>
        </p:nvSpPr>
        <p:spPr/>
        <p:txBody>
          <a:bodyPr/>
          <a:lstStyle/>
          <a:p>
            <a:r>
              <a:rPr lang="de-DE" dirty="0"/>
              <a:t>Äußere Kontur zeichnen (1)</a:t>
            </a:r>
          </a:p>
        </p:txBody>
      </p:sp>
      <p:pic>
        <p:nvPicPr>
          <p:cNvPr id="1026" name="Picture 2"/>
          <p:cNvPicPr>
            <a:picLocks noChangeAspect="1" noChangeArrowheads="1"/>
          </p:cNvPicPr>
          <p:nvPr/>
        </p:nvPicPr>
        <p:blipFill>
          <a:blip r:embed="rId2" cstate="print"/>
          <a:srcRect/>
          <a:stretch>
            <a:fillRect/>
          </a:stretch>
        </p:blipFill>
        <p:spPr bwMode="auto">
          <a:xfrm>
            <a:off x="4714877" y="2262184"/>
            <a:ext cx="1836737" cy="2673614"/>
          </a:xfrm>
          <a:prstGeom prst="rect">
            <a:avLst/>
          </a:prstGeom>
          <a:noFill/>
          <a:ln w="9525">
            <a:noFill/>
            <a:miter lim="800000"/>
            <a:headEnd/>
            <a:tailEnd/>
          </a:ln>
          <a:effectLst/>
        </p:spPr>
      </p:pic>
      <p:grpSp>
        <p:nvGrpSpPr>
          <p:cNvPr id="56" name="Gruppieren 55"/>
          <p:cNvGrpSpPr/>
          <p:nvPr/>
        </p:nvGrpSpPr>
        <p:grpSpPr>
          <a:xfrm>
            <a:off x="7144466" y="1363572"/>
            <a:ext cx="1785950" cy="2286016"/>
            <a:chOff x="1785918" y="1753400"/>
            <a:chExt cx="1785950" cy="2286016"/>
          </a:xfrm>
        </p:grpSpPr>
        <p:sp>
          <p:nvSpPr>
            <p:cNvPr id="57" name="Ellipse 56"/>
            <p:cNvSpPr/>
            <p:nvPr/>
          </p:nvSpPr>
          <p:spPr>
            <a:xfrm>
              <a:off x="2890014" y="1753400"/>
              <a:ext cx="357190" cy="357190"/>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8" name="Ellipse 57"/>
            <p:cNvSpPr/>
            <p:nvPr/>
          </p:nvSpPr>
          <p:spPr>
            <a:xfrm>
              <a:off x="2110582" y="1753400"/>
              <a:ext cx="357190" cy="357190"/>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9" name="Ellipse 58"/>
            <p:cNvSpPr/>
            <p:nvPr/>
          </p:nvSpPr>
          <p:spPr>
            <a:xfrm>
              <a:off x="1928794" y="2500306"/>
              <a:ext cx="1500198" cy="1500198"/>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0" name="Ellipse 59"/>
            <p:cNvSpPr/>
            <p:nvPr/>
          </p:nvSpPr>
          <p:spPr>
            <a:xfrm>
              <a:off x="2071670" y="1785926"/>
              <a:ext cx="1214446" cy="121444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1" name="Ellipse 60"/>
            <p:cNvSpPr/>
            <p:nvPr/>
          </p:nvSpPr>
          <p:spPr>
            <a:xfrm>
              <a:off x="1857356" y="2786058"/>
              <a:ext cx="571504" cy="642942"/>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2" name="Ellipse 61"/>
            <p:cNvSpPr/>
            <p:nvPr/>
          </p:nvSpPr>
          <p:spPr>
            <a:xfrm>
              <a:off x="3000364" y="2786058"/>
              <a:ext cx="571504" cy="642942"/>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3" name="Ellipse 62"/>
            <p:cNvSpPr/>
            <p:nvPr/>
          </p:nvSpPr>
          <p:spPr>
            <a:xfrm>
              <a:off x="1785918" y="3182160"/>
              <a:ext cx="714380" cy="85725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4" name="Ellipse 63"/>
            <p:cNvSpPr/>
            <p:nvPr/>
          </p:nvSpPr>
          <p:spPr>
            <a:xfrm>
              <a:off x="2857488" y="3182160"/>
              <a:ext cx="714380" cy="85725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5" name="Ellipse 64"/>
            <p:cNvSpPr/>
            <p:nvPr/>
          </p:nvSpPr>
          <p:spPr>
            <a:xfrm flipV="1">
              <a:off x="2428860"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6" name="Ellipse 65"/>
            <p:cNvSpPr/>
            <p:nvPr/>
          </p:nvSpPr>
          <p:spPr>
            <a:xfrm flipV="1">
              <a:off x="2786050"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7" name="Ellipse 66"/>
            <p:cNvSpPr/>
            <p:nvPr/>
          </p:nvSpPr>
          <p:spPr>
            <a:xfrm flipV="1">
              <a:off x="2571736" y="250030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Tree>
  </p:cSld>
  <p:clrMapOvr>
    <a:masterClrMapping/>
  </p:clrMapOvr>
  <p:transition spd="med">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Äußere Kontur zeichnen (2)</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a:t>Der </a:t>
            </a:r>
            <a:r>
              <a:rPr lang="de-DE" b="1"/>
              <a:t>Formeffekt Leuchten </a:t>
            </a:r>
            <a:r>
              <a:rPr lang="de-DE"/>
              <a:t>bringt auf den ersten Blick auch keine Verbesserung.</a:t>
            </a:r>
            <a:endParaRPr lang="de-DE" dirty="0"/>
          </a:p>
        </p:txBody>
      </p:sp>
      <p:sp>
        <p:nvSpPr>
          <p:cNvPr id="3" name="Textplatzhalter 2"/>
          <p:cNvSpPr>
            <a:spLocks noGrp="1"/>
          </p:cNvSpPr>
          <p:nvPr>
            <p:ph type="body" sz="quarter" idx="4294967295"/>
          </p:nvPr>
        </p:nvSpPr>
        <p:spPr>
          <a:xfrm flipH="1">
            <a:off x="0" y="1344613"/>
            <a:ext cx="3959225" cy="504825"/>
          </a:xfrm>
        </p:spPr>
        <p:txBody>
          <a:bodyPr>
            <a:normAutofit fontScale="92500"/>
          </a:bodyPr>
          <a:lstStyle/>
          <a:p>
            <a:r>
              <a:rPr lang="de-DE"/>
              <a:t>Kontur mit Formeffekt „Leuchten“</a:t>
            </a:r>
            <a:endParaRPr lang="de-DE" dirty="0"/>
          </a:p>
        </p:txBody>
      </p:sp>
      <p:pic>
        <p:nvPicPr>
          <p:cNvPr id="2050" name="Picture 2"/>
          <p:cNvPicPr>
            <a:picLocks noChangeAspect="1" noChangeArrowheads="1"/>
          </p:cNvPicPr>
          <p:nvPr/>
        </p:nvPicPr>
        <p:blipFill>
          <a:blip r:embed="rId2" cstate="print">
            <a:clrChange>
              <a:clrFrom>
                <a:srgbClr val="FF0000"/>
              </a:clrFrom>
              <a:clrTo>
                <a:srgbClr val="FF0000">
                  <a:alpha val="0"/>
                </a:srgbClr>
              </a:clrTo>
            </a:clrChange>
          </a:blip>
          <a:srcRect/>
          <a:stretch>
            <a:fillRect/>
          </a:stretch>
        </p:blipFill>
        <p:spPr bwMode="auto">
          <a:xfrm>
            <a:off x="4660933" y="1440656"/>
            <a:ext cx="4625975" cy="4274344"/>
          </a:xfrm>
          <a:prstGeom prst="rect">
            <a:avLst/>
          </a:prstGeom>
          <a:noFill/>
          <a:ln w="9525">
            <a:noFill/>
            <a:miter lim="800000"/>
            <a:headEnd/>
            <a:tailEnd/>
          </a:ln>
          <a:effectLst/>
        </p:spPr>
      </p:pic>
      <p:sp>
        <p:nvSpPr>
          <p:cNvPr id="30" name="Ellipse 29"/>
          <p:cNvSpPr/>
          <p:nvPr/>
        </p:nvSpPr>
        <p:spPr>
          <a:xfrm>
            <a:off x="8247864" y="1435580"/>
            <a:ext cx="357190" cy="357190"/>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1" name="Ellipse 30"/>
          <p:cNvSpPr/>
          <p:nvPr/>
        </p:nvSpPr>
        <p:spPr>
          <a:xfrm>
            <a:off x="7468432" y="1435580"/>
            <a:ext cx="357190" cy="357190"/>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2" name="Ellipse 31"/>
          <p:cNvSpPr/>
          <p:nvPr/>
        </p:nvSpPr>
        <p:spPr>
          <a:xfrm>
            <a:off x="7286644" y="2182486"/>
            <a:ext cx="1500198" cy="1500198"/>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3" name="Ellipse 32"/>
          <p:cNvSpPr/>
          <p:nvPr/>
        </p:nvSpPr>
        <p:spPr>
          <a:xfrm>
            <a:off x="7429520" y="1468106"/>
            <a:ext cx="1214446" cy="1214446"/>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4" name="Ellipse 33"/>
          <p:cNvSpPr/>
          <p:nvPr/>
        </p:nvSpPr>
        <p:spPr>
          <a:xfrm>
            <a:off x="7215206" y="2468238"/>
            <a:ext cx="571504" cy="642942"/>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5" name="Ellipse 34"/>
          <p:cNvSpPr/>
          <p:nvPr/>
        </p:nvSpPr>
        <p:spPr>
          <a:xfrm>
            <a:off x="8358214" y="2468238"/>
            <a:ext cx="571504" cy="642942"/>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6" name="Ellipse 35"/>
          <p:cNvSpPr/>
          <p:nvPr/>
        </p:nvSpPr>
        <p:spPr>
          <a:xfrm>
            <a:off x="7143768" y="2864340"/>
            <a:ext cx="714380" cy="857256"/>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7" name="Ellipse 36"/>
          <p:cNvSpPr/>
          <p:nvPr/>
        </p:nvSpPr>
        <p:spPr>
          <a:xfrm>
            <a:off x="8215338" y="2864340"/>
            <a:ext cx="714380" cy="857256"/>
          </a:xfrm>
          <a:prstGeom prst="ellipse">
            <a:avLst/>
          </a:prstGeom>
          <a:solidFill>
            <a:sysClr val="window" lastClr="FFFFFF"/>
          </a:solidFill>
          <a:ln w="19050" cap="flat" cmpd="sng" algn="ctr">
            <a:noFill/>
            <a:prstDash val="solid"/>
          </a:ln>
          <a:effectLst>
            <a:glow rad="635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8" name="Ellipse 37"/>
          <p:cNvSpPr/>
          <p:nvPr/>
        </p:nvSpPr>
        <p:spPr>
          <a:xfrm flipV="1">
            <a:off x="778671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39" name="Ellipse 38"/>
          <p:cNvSpPr/>
          <p:nvPr/>
        </p:nvSpPr>
        <p:spPr>
          <a:xfrm flipV="1">
            <a:off x="814390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0" name="Ellipse 39"/>
          <p:cNvSpPr/>
          <p:nvPr/>
        </p:nvSpPr>
        <p:spPr>
          <a:xfrm flipV="1">
            <a:off x="7929586" y="218248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Äußere Kontur zeichnen (3)</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a:t>Werden vor Anwendung des </a:t>
            </a:r>
            <a:r>
              <a:rPr lang="de-DE" b="1"/>
              <a:t>Formeffekts Leuchten </a:t>
            </a:r>
            <a:r>
              <a:rPr lang="de-DE"/>
              <a:t>allerdings die Einzelformen gruppiert, baut sich der Effekt nur um die äußere Kontur auf.</a:t>
            </a:r>
            <a:endParaRPr lang="de-DE" dirty="0"/>
          </a:p>
        </p:txBody>
      </p:sp>
      <p:sp>
        <p:nvSpPr>
          <p:cNvPr id="3" name="Textplatzhalter 2"/>
          <p:cNvSpPr>
            <a:spLocks noGrp="1"/>
          </p:cNvSpPr>
          <p:nvPr>
            <p:ph type="body" sz="quarter" idx="4294967295"/>
          </p:nvPr>
        </p:nvSpPr>
        <p:spPr>
          <a:xfrm flipH="1">
            <a:off x="0" y="1344613"/>
            <a:ext cx="3959225" cy="504825"/>
          </a:xfrm>
        </p:spPr>
        <p:txBody>
          <a:bodyPr>
            <a:normAutofit/>
          </a:bodyPr>
          <a:lstStyle/>
          <a:p>
            <a:r>
              <a:rPr lang="de-DE"/>
              <a:t>Gruppiertes Leuchten</a:t>
            </a:r>
            <a:endParaRPr lang="de-DE" dirty="0"/>
          </a:p>
        </p:txBody>
      </p:sp>
      <p:grpSp>
        <p:nvGrpSpPr>
          <p:cNvPr id="40" name="Gruppieren 82"/>
          <p:cNvGrpSpPr/>
          <p:nvPr/>
        </p:nvGrpSpPr>
        <p:grpSpPr>
          <a:xfrm>
            <a:off x="7143768" y="1435580"/>
            <a:ext cx="1785950" cy="2286016"/>
            <a:chOff x="4214810" y="1753400"/>
            <a:chExt cx="1785950" cy="2286016"/>
          </a:xfrm>
          <a:effectLst>
            <a:glow rad="63500">
              <a:srgbClr val="0F6FC6">
                <a:satMod val="175000"/>
                <a:alpha val="40000"/>
              </a:srgbClr>
            </a:glow>
          </a:effectLst>
        </p:grpSpPr>
        <p:sp>
          <p:nvSpPr>
            <p:cNvPr id="41" name="Ellipse 40"/>
            <p:cNvSpPr/>
            <p:nvPr/>
          </p:nvSpPr>
          <p:spPr>
            <a:xfrm>
              <a:off x="5318906" y="1753400"/>
              <a:ext cx="357190" cy="357190"/>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2" name="Ellipse 41"/>
            <p:cNvSpPr/>
            <p:nvPr/>
          </p:nvSpPr>
          <p:spPr>
            <a:xfrm>
              <a:off x="4539474" y="1753400"/>
              <a:ext cx="357190" cy="357190"/>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3" name="Ellipse 42"/>
            <p:cNvSpPr/>
            <p:nvPr/>
          </p:nvSpPr>
          <p:spPr>
            <a:xfrm>
              <a:off x="4357686" y="2500306"/>
              <a:ext cx="1500198" cy="1500198"/>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4" name="Ellipse 43"/>
            <p:cNvSpPr/>
            <p:nvPr/>
          </p:nvSpPr>
          <p:spPr>
            <a:xfrm>
              <a:off x="4500562" y="1785926"/>
              <a:ext cx="1214446" cy="121444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Ellipse 44"/>
            <p:cNvSpPr/>
            <p:nvPr/>
          </p:nvSpPr>
          <p:spPr>
            <a:xfrm>
              <a:off x="4286248" y="2786058"/>
              <a:ext cx="571504" cy="642942"/>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6" name="Ellipse 45"/>
            <p:cNvSpPr/>
            <p:nvPr/>
          </p:nvSpPr>
          <p:spPr>
            <a:xfrm>
              <a:off x="5429256" y="2786058"/>
              <a:ext cx="571504" cy="642942"/>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7" name="Ellipse 46"/>
            <p:cNvSpPr/>
            <p:nvPr/>
          </p:nvSpPr>
          <p:spPr>
            <a:xfrm>
              <a:off x="4214810" y="3182160"/>
              <a:ext cx="714380" cy="85725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5286380" y="3182160"/>
              <a:ext cx="714380" cy="85725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49" name="Ellipse 48"/>
          <p:cNvSpPr/>
          <p:nvPr/>
        </p:nvSpPr>
        <p:spPr>
          <a:xfrm flipV="1">
            <a:off x="7786710" y="1896734"/>
            <a:ext cx="136490" cy="13649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flipV="1">
            <a:off x="8143900" y="1896734"/>
            <a:ext cx="136490" cy="136490"/>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flipV="1">
            <a:off x="7929586" y="2182486"/>
            <a:ext cx="214314" cy="142876"/>
          </a:xfrm>
          <a:prstGeom prst="ellipse">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ransition spd="med">
    <p:wipe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Diffuse Kontur</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a:t>Mit größerer Leuchtbreiten wird die Kontur diffus.</a:t>
            </a:r>
            <a:endParaRPr lang="de-DE" dirty="0"/>
          </a:p>
        </p:txBody>
      </p:sp>
      <p:sp>
        <p:nvSpPr>
          <p:cNvPr id="3" name="Textplatzhalter 2"/>
          <p:cNvSpPr>
            <a:spLocks noGrp="1"/>
          </p:cNvSpPr>
          <p:nvPr>
            <p:ph type="body" sz="quarter" idx="4294967295"/>
          </p:nvPr>
        </p:nvSpPr>
        <p:spPr>
          <a:xfrm flipH="1">
            <a:off x="0" y="1344613"/>
            <a:ext cx="3959225" cy="504825"/>
          </a:xfrm>
        </p:spPr>
        <p:txBody>
          <a:bodyPr>
            <a:normAutofit/>
          </a:bodyPr>
          <a:lstStyle/>
          <a:p>
            <a:r>
              <a:rPr lang="de-DE"/>
              <a:t>Diffus Leuchten</a:t>
            </a:r>
            <a:endParaRPr lang="de-DE" dirty="0"/>
          </a:p>
        </p:txBody>
      </p:sp>
      <p:pic>
        <p:nvPicPr>
          <p:cNvPr id="3074" name="Picture 2"/>
          <p:cNvPicPr>
            <a:picLocks noChangeAspect="1" noChangeArrowheads="1"/>
          </p:cNvPicPr>
          <p:nvPr/>
        </p:nvPicPr>
        <p:blipFill>
          <a:blip r:embed="rId2" cstate="print"/>
          <a:srcRect/>
          <a:stretch>
            <a:fillRect/>
          </a:stretch>
        </p:blipFill>
        <p:spPr bwMode="auto">
          <a:xfrm>
            <a:off x="3563888" y="2569468"/>
            <a:ext cx="3300413" cy="2730500"/>
          </a:xfrm>
          <a:prstGeom prst="rect">
            <a:avLst/>
          </a:prstGeom>
          <a:noFill/>
          <a:ln w="9525">
            <a:noFill/>
            <a:miter lim="800000"/>
            <a:headEnd/>
            <a:tailEnd/>
          </a:ln>
          <a:effectLst/>
        </p:spPr>
      </p:pic>
      <p:grpSp>
        <p:nvGrpSpPr>
          <p:cNvPr id="43" name="Gruppieren 42"/>
          <p:cNvGrpSpPr/>
          <p:nvPr/>
        </p:nvGrpSpPr>
        <p:grpSpPr>
          <a:xfrm>
            <a:off x="7143768" y="1435580"/>
            <a:ext cx="1785950" cy="2286016"/>
            <a:chOff x="7143768" y="1071546"/>
            <a:chExt cx="1785950" cy="2286016"/>
          </a:xfrm>
          <a:effectLst>
            <a:glow rad="63500">
              <a:srgbClr val="0F6FC6">
                <a:satMod val="175000"/>
                <a:alpha val="40000"/>
              </a:srgbClr>
            </a:glow>
          </a:effectLst>
        </p:grpSpPr>
        <p:sp>
          <p:nvSpPr>
            <p:cNvPr id="44" name="Ellipse 43"/>
            <p:cNvSpPr/>
            <p:nvPr/>
          </p:nvSpPr>
          <p:spPr>
            <a:xfrm>
              <a:off x="8247864"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Ellipse 44"/>
            <p:cNvSpPr/>
            <p:nvPr/>
          </p:nvSpPr>
          <p:spPr>
            <a:xfrm>
              <a:off x="7468432"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6" name="Ellipse 45"/>
            <p:cNvSpPr/>
            <p:nvPr/>
          </p:nvSpPr>
          <p:spPr>
            <a:xfrm>
              <a:off x="7286644" y="1818452"/>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7" name="Ellipse 46"/>
            <p:cNvSpPr/>
            <p:nvPr/>
          </p:nvSpPr>
          <p:spPr>
            <a:xfrm>
              <a:off x="7429520" y="1104072"/>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7215206"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Ellipse 48"/>
            <p:cNvSpPr/>
            <p:nvPr/>
          </p:nvSpPr>
          <p:spPr>
            <a:xfrm>
              <a:off x="8358214"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Ellipse 49"/>
            <p:cNvSpPr/>
            <p:nvPr/>
          </p:nvSpPr>
          <p:spPr>
            <a:xfrm>
              <a:off x="714376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Ellipse 50"/>
            <p:cNvSpPr/>
            <p:nvPr/>
          </p:nvSpPr>
          <p:spPr>
            <a:xfrm>
              <a:off x="821533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2" name="Ellipse 51"/>
          <p:cNvSpPr/>
          <p:nvPr/>
        </p:nvSpPr>
        <p:spPr>
          <a:xfrm flipV="1">
            <a:off x="778671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3" name="Ellipse 52"/>
          <p:cNvSpPr/>
          <p:nvPr/>
        </p:nvSpPr>
        <p:spPr>
          <a:xfrm flipV="1">
            <a:off x="814390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4" name="Ellipse 53"/>
          <p:cNvSpPr/>
          <p:nvPr/>
        </p:nvSpPr>
        <p:spPr>
          <a:xfrm flipV="1">
            <a:off x="7929586" y="218248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Diffus auch nach innen (1)</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a:t>Der Effekt </a:t>
            </a:r>
            <a:r>
              <a:rPr lang="de-DE" b="1"/>
              <a:t>Weiche Kanten </a:t>
            </a:r>
            <a:r>
              <a:rPr lang="de-DE"/>
              <a:t>ist deaktiviert, wenn eine Gruppe markiert ist. Nur einzelne Objekte lassen sich mit diesem Effekt versehen.</a:t>
            </a:r>
            <a:endParaRPr lang="de-DE" dirty="0"/>
          </a:p>
        </p:txBody>
      </p:sp>
      <p:sp>
        <p:nvSpPr>
          <p:cNvPr id="3" name="Textplatzhalter 2"/>
          <p:cNvSpPr>
            <a:spLocks noGrp="1"/>
          </p:cNvSpPr>
          <p:nvPr>
            <p:ph type="body" sz="quarter" idx="4294967295"/>
          </p:nvPr>
        </p:nvSpPr>
        <p:spPr>
          <a:xfrm flipH="1">
            <a:off x="0" y="1344613"/>
            <a:ext cx="3959225" cy="504825"/>
          </a:xfrm>
        </p:spPr>
        <p:txBody>
          <a:bodyPr>
            <a:normAutofit/>
          </a:bodyPr>
          <a:lstStyle/>
          <a:p>
            <a:r>
              <a:rPr lang="de-DE"/>
              <a:t>„Weiche Kanten“</a:t>
            </a:r>
            <a:endParaRPr lang="de-DE" dirty="0"/>
          </a:p>
        </p:txBody>
      </p:sp>
      <p:pic>
        <p:nvPicPr>
          <p:cNvPr id="4098" name="Picture 2"/>
          <p:cNvPicPr>
            <a:picLocks noChangeAspect="1" noChangeArrowheads="1"/>
          </p:cNvPicPr>
          <p:nvPr/>
        </p:nvPicPr>
        <p:blipFill>
          <a:blip r:embed="rId2" cstate="print"/>
          <a:srcRect/>
          <a:stretch>
            <a:fillRect/>
          </a:stretch>
        </p:blipFill>
        <p:spPr bwMode="auto">
          <a:xfrm>
            <a:off x="5143505" y="2321716"/>
            <a:ext cx="1355725" cy="2394479"/>
          </a:xfrm>
          <a:prstGeom prst="rect">
            <a:avLst/>
          </a:prstGeom>
          <a:noFill/>
          <a:ln w="9525">
            <a:noFill/>
            <a:miter lim="800000"/>
            <a:headEnd/>
            <a:tailEnd/>
          </a:ln>
          <a:effectLst/>
        </p:spPr>
      </p:pic>
      <p:grpSp>
        <p:nvGrpSpPr>
          <p:cNvPr id="43" name="Gruppieren 42"/>
          <p:cNvGrpSpPr/>
          <p:nvPr/>
        </p:nvGrpSpPr>
        <p:grpSpPr>
          <a:xfrm>
            <a:off x="7143768" y="1435580"/>
            <a:ext cx="1785950" cy="2286016"/>
            <a:chOff x="7143768" y="1071546"/>
            <a:chExt cx="1785950" cy="2286016"/>
          </a:xfrm>
          <a:effectLst>
            <a:glow rad="63500">
              <a:srgbClr val="0F6FC6">
                <a:satMod val="175000"/>
                <a:alpha val="40000"/>
              </a:srgbClr>
            </a:glow>
          </a:effectLst>
        </p:grpSpPr>
        <p:sp>
          <p:nvSpPr>
            <p:cNvPr id="44" name="Ellipse 43"/>
            <p:cNvSpPr/>
            <p:nvPr/>
          </p:nvSpPr>
          <p:spPr>
            <a:xfrm>
              <a:off x="8247864"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Ellipse 44"/>
            <p:cNvSpPr/>
            <p:nvPr/>
          </p:nvSpPr>
          <p:spPr>
            <a:xfrm>
              <a:off x="7468432"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6" name="Ellipse 45"/>
            <p:cNvSpPr/>
            <p:nvPr/>
          </p:nvSpPr>
          <p:spPr>
            <a:xfrm>
              <a:off x="7286644" y="1818452"/>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7" name="Ellipse 46"/>
            <p:cNvSpPr/>
            <p:nvPr/>
          </p:nvSpPr>
          <p:spPr>
            <a:xfrm>
              <a:off x="7429520" y="1104072"/>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7215206"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Ellipse 48"/>
            <p:cNvSpPr/>
            <p:nvPr/>
          </p:nvSpPr>
          <p:spPr>
            <a:xfrm>
              <a:off x="8358214"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Ellipse 49"/>
            <p:cNvSpPr/>
            <p:nvPr/>
          </p:nvSpPr>
          <p:spPr>
            <a:xfrm>
              <a:off x="714376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Ellipse 50"/>
            <p:cNvSpPr/>
            <p:nvPr/>
          </p:nvSpPr>
          <p:spPr>
            <a:xfrm>
              <a:off x="821533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2" name="Ellipse 51"/>
          <p:cNvSpPr/>
          <p:nvPr/>
        </p:nvSpPr>
        <p:spPr>
          <a:xfrm flipV="1">
            <a:off x="778671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3" name="Ellipse 52"/>
          <p:cNvSpPr/>
          <p:nvPr/>
        </p:nvSpPr>
        <p:spPr>
          <a:xfrm flipV="1">
            <a:off x="814390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4" name="Ellipse 53"/>
          <p:cNvSpPr/>
          <p:nvPr/>
        </p:nvSpPr>
        <p:spPr>
          <a:xfrm flipV="1">
            <a:off x="7929586" y="218248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Diffus auch nach innen (2)</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a:t>Wird der Effekt </a:t>
            </a:r>
            <a:r>
              <a:rPr lang="de-DE" b="1"/>
              <a:t>Weiche Kanten </a:t>
            </a:r>
            <a:r>
              <a:rPr lang="de-DE"/>
              <a:t>auf Einzelobjekte angewandt, die dann gruppiert werden, bleibt die Diffusion nach innen erhalten.</a:t>
            </a:r>
          </a:p>
          <a:p>
            <a:pPr marL="0" indent="0">
              <a:buNone/>
            </a:pPr>
            <a:r>
              <a:rPr lang="de-DE"/>
              <a:t>Im vorliegenden Beispiel sehen Sie allerdings noch nichts von dem Effekt, denn um sichtbar zu werden, bedarf er eines andersfarbigen Hintergrundes.</a:t>
            </a:r>
            <a:endParaRPr lang="de-DE" dirty="0"/>
          </a:p>
        </p:txBody>
      </p:sp>
      <p:sp>
        <p:nvSpPr>
          <p:cNvPr id="3" name="Textplatzhalter 2"/>
          <p:cNvSpPr>
            <a:spLocks noGrp="1"/>
          </p:cNvSpPr>
          <p:nvPr>
            <p:ph type="body" sz="quarter" idx="4294967295"/>
          </p:nvPr>
        </p:nvSpPr>
        <p:spPr>
          <a:xfrm flipH="1">
            <a:off x="0" y="1344613"/>
            <a:ext cx="3959225" cy="504825"/>
          </a:xfrm>
        </p:spPr>
        <p:txBody>
          <a:bodyPr>
            <a:normAutofit/>
          </a:bodyPr>
          <a:lstStyle/>
          <a:p>
            <a:r>
              <a:rPr lang="de-DE"/>
              <a:t>„Weiche Kanten“ nur einzeln</a:t>
            </a:r>
            <a:endParaRPr lang="de-DE" dirty="0"/>
          </a:p>
        </p:txBody>
      </p:sp>
      <p:pic>
        <p:nvPicPr>
          <p:cNvPr id="4098" name="Picture 2"/>
          <p:cNvPicPr>
            <a:picLocks noChangeAspect="1" noChangeArrowheads="1"/>
          </p:cNvPicPr>
          <p:nvPr/>
        </p:nvPicPr>
        <p:blipFill>
          <a:blip r:embed="rId2" cstate="print"/>
          <a:srcRect/>
          <a:stretch>
            <a:fillRect/>
          </a:stretch>
        </p:blipFill>
        <p:spPr bwMode="auto">
          <a:xfrm>
            <a:off x="5143505" y="2321716"/>
            <a:ext cx="1355725" cy="2394479"/>
          </a:xfrm>
          <a:prstGeom prst="rect">
            <a:avLst/>
          </a:prstGeom>
          <a:noFill/>
          <a:ln w="9525">
            <a:noFill/>
            <a:miter lim="800000"/>
            <a:headEnd/>
            <a:tailEnd/>
          </a:ln>
          <a:effectLst/>
        </p:spPr>
      </p:pic>
      <p:sp>
        <p:nvSpPr>
          <p:cNvPr id="44" name="Ellipse 43"/>
          <p:cNvSpPr/>
          <p:nvPr/>
        </p:nvSpPr>
        <p:spPr>
          <a:xfrm>
            <a:off x="6929454" y="1153818"/>
            <a:ext cx="2214546" cy="3071834"/>
          </a:xfrm>
          <a:prstGeom prst="ellipse">
            <a:avLst/>
          </a:prstGeom>
          <a:solidFill>
            <a:srgbClr val="009DD9"/>
          </a:solidFill>
          <a:ln w="9525" cap="flat" cmpd="sng" algn="ctr">
            <a:solidFill>
              <a:srgbClr val="DBF5F9">
                <a:lumMod val="7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6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5" name="Ellipse 44"/>
          <p:cNvSpPr/>
          <p:nvPr/>
        </p:nvSpPr>
        <p:spPr>
          <a:xfrm>
            <a:off x="8247864" y="1439570"/>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6" name="Ellipse 45"/>
          <p:cNvSpPr/>
          <p:nvPr/>
        </p:nvSpPr>
        <p:spPr>
          <a:xfrm>
            <a:off x="7468432" y="1439570"/>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7" name="Ellipse 46"/>
          <p:cNvSpPr/>
          <p:nvPr/>
        </p:nvSpPr>
        <p:spPr>
          <a:xfrm>
            <a:off x="7286644" y="2186476"/>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7429520" y="1472096"/>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Ellipse 48"/>
          <p:cNvSpPr/>
          <p:nvPr/>
        </p:nvSpPr>
        <p:spPr>
          <a:xfrm>
            <a:off x="7215206" y="2472228"/>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Ellipse 49"/>
          <p:cNvSpPr/>
          <p:nvPr/>
        </p:nvSpPr>
        <p:spPr>
          <a:xfrm>
            <a:off x="8358214" y="2472228"/>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Ellipse 50"/>
          <p:cNvSpPr/>
          <p:nvPr/>
        </p:nvSpPr>
        <p:spPr>
          <a:xfrm>
            <a:off x="7143768" y="2868330"/>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2" name="Ellipse 51"/>
          <p:cNvSpPr/>
          <p:nvPr/>
        </p:nvSpPr>
        <p:spPr>
          <a:xfrm>
            <a:off x="8215338" y="2868330"/>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3" name="Ellipse 52"/>
          <p:cNvSpPr/>
          <p:nvPr/>
        </p:nvSpPr>
        <p:spPr>
          <a:xfrm flipV="1">
            <a:off x="7786710" y="190072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4" name="Ellipse 53"/>
          <p:cNvSpPr/>
          <p:nvPr/>
        </p:nvSpPr>
        <p:spPr>
          <a:xfrm flipV="1">
            <a:off x="8143900" y="190072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5" name="Ellipse 54"/>
          <p:cNvSpPr/>
          <p:nvPr/>
        </p:nvSpPr>
        <p:spPr>
          <a:xfrm flipV="1">
            <a:off x="7929586" y="218647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3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Diffus auch nach innen (3)</a:t>
            </a:r>
            <a:endParaRPr lang="de-DE" dirty="0"/>
          </a:p>
        </p:txBody>
      </p:sp>
      <p:sp>
        <p:nvSpPr>
          <p:cNvPr id="4" name="Inhaltsplatzhalter 3"/>
          <p:cNvSpPr>
            <a:spLocks noGrp="1"/>
          </p:cNvSpPr>
          <p:nvPr>
            <p:ph sz="half" idx="4294967295"/>
          </p:nvPr>
        </p:nvSpPr>
        <p:spPr>
          <a:xfrm>
            <a:off x="0" y="2065338"/>
            <a:ext cx="3959225" cy="3097212"/>
          </a:xfrm>
        </p:spPr>
        <p:txBody>
          <a:bodyPr/>
          <a:lstStyle/>
          <a:p>
            <a:pPr marL="0" indent="0">
              <a:buNone/>
            </a:pPr>
            <a:r>
              <a:rPr lang="de-DE" sz="2000"/>
              <a:t>Ordnen Sie den gruppierten Objekten dann jedoch den Effekt </a:t>
            </a:r>
            <a:r>
              <a:rPr lang="de-DE" sz="2000" b="1"/>
              <a:t>Leuchten</a:t>
            </a:r>
            <a:r>
              <a:rPr lang="de-DE" sz="2000"/>
              <a:t> zu, benötigen Sie keinen Hintergrund mehr, die Diffusion wird sowohl nach innen als auch nach außen sichtbar!</a:t>
            </a:r>
          </a:p>
          <a:p>
            <a:pPr marL="0" indent="0">
              <a:buNone/>
            </a:pPr>
            <a:r>
              <a:rPr lang="de-DE" sz="2000" b="1"/>
              <a:t>Achtung:</a:t>
            </a:r>
            <a:r>
              <a:rPr lang="de-DE" sz="2000"/>
              <a:t> Wenn Sie die Gruppierung auflösen, verlieren Sie den Effekt </a:t>
            </a:r>
            <a:r>
              <a:rPr lang="de-DE" sz="2000" b="1"/>
              <a:t>Leuchten</a:t>
            </a:r>
            <a:r>
              <a:rPr lang="de-DE" sz="2000"/>
              <a:t>; der Effekt </a:t>
            </a:r>
            <a:r>
              <a:rPr lang="de-DE" sz="2000" b="1"/>
              <a:t>Weiche Kanten </a:t>
            </a:r>
            <a:r>
              <a:rPr lang="de-DE" sz="2000"/>
              <a:t>bleibt erhalten!</a:t>
            </a:r>
            <a:endParaRPr lang="de-DE" sz="2000" dirty="0"/>
          </a:p>
        </p:txBody>
      </p:sp>
      <p:sp>
        <p:nvSpPr>
          <p:cNvPr id="3" name="Textplatzhalter 2"/>
          <p:cNvSpPr>
            <a:spLocks noGrp="1"/>
          </p:cNvSpPr>
          <p:nvPr>
            <p:ph type="body" sz="quarter" idx="4294967295"/>
          </p:nvPr>
        </p:nvSpPr>
        <p:spPr>
          <a:xfrm flipH="1">
            <a:off x="0" y="1344613"/>
            <a:ext cx="3959225" cy="504825"/>
          </a:xfrm>
        </p:spPr>
        <p:txBody>
          <a:bodyPr>
            <a:normAutofit/>
          </a:bodyPr>
          <a:lstStyle/>
          <a:p>
            <a:r>
              <a:rPr lang="de-DE"/>
              <a:t>Hintergrund „leuchtet durch“</a:t>
            </a:r>
            <a:endParaRPr lang="de-DE" dirty="0"/>
          </a:p>
        </p:txBody>
      </p:sp>
      <p:sp>
        <p:nvSpPr>
          <p:cNvPr id="56" name="Ellipse 55"/>
          <p:cNvSpPr/>
          <p:nvPr/>
        </p:nvSpPr>
        <p:spPr>
          <a:xfrm>
            <a:off x="7500958" y="3690943"/>
            <a:ext cx="914400" cy="762000"/>
          </a:xfrm>
          <a:prstGeom prst="ellipse">
            <a:avLst/>
          </a:prstGeom>
          <a:solidFill>
            <a:schemeClr val="bg1"/>
          </a:solidFill>
          <a:ln>
            <a:solidFill>
              <a:schemeClr val="tx1">
                <a:lumMod val="95000"/>
                <a:lumOff val="5000"/>
              </a:schemeClr>
            </a:solidFill>
          </a:ln>
          <a:effectLst>
            <a:softEdge rad="63500"/>
          </a:effectLst>
        </p:spPr>
        <p:style>
          <a:lnRef idx="1">
            <a:schemeClr val="dk1"/>
          </a:lnRef>
          <a:fillRef idx="2">
            <a:schemeClr val="dk1"/>
          </a:fillRef>
          <a:effectRef idx="1">
            <a:schemeClr val="dk1"/>
          </a:effectRef>
          <a:fontRef idx="minor">
            <a:schemeClr val="dk1"/>
          </a:fontRef>
        </p:style>
        <p:txBody>
          <a:bodyPr rtlCol="0" anchor="ctr"/>
          <a:lstStyle/>
          <a:p>
            <a:pPr algn="ctr"/>
            <a:endParaRPr lang="de-DE" sz="1600"/>
          </a:p>
        </p:txBody>
      </p:sp>
      <p:pic>
        <p:nvPicPr>
          <p:cNvPr id="44" name="Picture 2"/>
          <p:cNvPicPr>
            <a:picLocks noChangeAspect="1" noChangeArrowheads="1"/>
          </p:cNvPicPr>
          <p:nvPr/>
        </p:nvPicPr>
        <p:blipFill>
          <a:blip r:embed="rId2" cstate="print">
            <a:clrChange>
              <a:clrFrom>
                <a:srgbClr val="FF0000"/>
              </a:clrFrom>
              <a:clrTo>
                <a:srgbClr val="FF0000">
                  <a:alpha val="0"/>
                </a:srgbClr>
              </a:clrTo>
            </a:clrChange>
          </a:blip>
          <a:srcRect/>
          <a:stretch>
            <a:fillRect/>
          </a:stretch>
        </p:blipFill>
        <p:spPr bwMode="auto">
          <a:xfrm>
            <a:off x="4660933" y="1440656"/>
            <a:ext cx="4375563" cy="4274344"/>
          </a:xfrm>
          <a:prstGeom prst="rect">
            <a:avLst/>
          </a:prstGeom>
          <a:noFill/>
          <a:ln w="9525">
            <a:noFill/>
            <a:miter lim="800000"/>
            <a:headEnd/>
            <a:tailEnd/>
          </a:ln>
          <a:effectLst/>
        </p:spPr>
      </p:pic>
      <p:grpSp>
        <p:nvGrpSpPr>
          <p:cNvPr id="46" name="Gruppieren 45"/>
          <p:cNvGrpSpPr/>
          <p:nvPr/>
        </p:nvGrpSpPr>
        <p:grpSpPr>
          <a:xfrm>
            <a:off x="7143768" y="1435580"/>
            <a:ext cx="1785950" cy="2286016"/>
            <a:chOff x="7143768" y="1071546"/>
            <a:chExt cx="1785950" cy="2286016"/>
          </a:xfrm>
          <a:effectLst>
            <a:glow rad="63500">
              <a:srgbClr val="0F6FC6">
                <a:satMod val="175000"/>
                <a:alpha val="40000"/>
              </a:srgbClr>
            </a:glow>
          </a:effectLst>
        </p:grpSpPr>
        <p:sp>
          <p:nvSpPr>
            <p:cNvPr id="47" name="Ellipse 46"/>
            <p:cNvSpPr/>
            <p:nvPr/>
          </p:nvSpPr>
          <p:spPr>
            <a:xfrm>
              <a:off x="8247864"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7468432"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Ellipse 48"/>
            <p:cNvSpPr/>
            <p:nvPr/>
          </p:nvSpPr>
          <p:spPr>
            <a:xfrm>
              <a:off x="7286644" y="1818452"/>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Ellipse 49"/>
            <p:cNvSpPr/>
            <p:nvPr/>
          </p:nvSpPr>
          <p:spPr>
            <a:xfrm>
              <a:off x="7429520" y="1104072"/>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Ellipse 50"/>
            <p:cNvSpPr/>
            <p:nvPr/>
          </p:nvSpPr>
          <p:spPr>
            <a:xfrm>
              <a:off x="7215206"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2" name="Ellipse 51"/>
            <p:cNvSpPr/>
            <p:nvPr/>
          </p:nvSpPr>
          <p:spPr>
            <a:xfrm>
              <a:off x="8358214"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3" name="Ellipse 52"/>
            <p:cNvSpPr/>
            <p:nvPr/>
          </p:nvSpPr>
          <p:spPr>
            <a:xfrm>
              <a:off x="714376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4" name="Ellipse 53"/>
            <p:cNvSpPr/>
            <p:nvPr/>
          </p:nvSpPr>
          <p:spPr>
            <a:xfrm>
              <a:off x="821533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5" name="Ellipse 54"/>
          <p:cNvSpPr/>
          <p:nvPr/>
        </p:nvSpPr>
        <p:spPr>
          <a:xfrm flipV="1">
            <a:off x="778671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7" name="Ellipse 56"/>
          <p:cNvSpPr/>
          <p:nvPr/>
        </p:nvSpPr>
        <p:spPr>
          <a:xfrm flipV="1">
            <a:off x="814390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8" name="Ellipse 57"/>
          <p:cNvSpPr/>
          <p:nvPr/>
        </p:nvSpPr>
        <p:spPr>
          <a:xfrm flipV="1">
            <a:off x="7929586" y="218248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Erklärung des Effekts</a:t>
            </a:r>
            <a:endParaRPr lang="de-DE" dirty="0"/>
          </a:p>
        </p:txBody>
      </p:sp>
      <p:sp>
        <p:nvSpPr>
          <p:cNvPr id="3" name="Inhaltsplatzhalter 2"/>
          <p:cNvSpPr>
            <a:spLocks noGrp="1"/>
          </p:cNvSpPr>
          <p:nvPr>
            <p:ph sz="half" idx="4294967295"/>
          </p:nvPr>
        </p:nvSpPr>
        <p:spPr>
          <a:xfrm>
            <a:off x="0" y="1201738"/>
            <a:ext cx="6686550" cy="4319587"/>
          </a:xfrm>
          <a:prstGeom prst="rect">
            <a:avLst/>
          </a:prstGeom>
        </p:spPr>
        <p:txBody>
          <a:bodyPr>
            <a:noAutofit/>
          </a:bodyPr>
          <a:lstStyle/>
          <a:p>
            <a:pPr marL="0" indent="0">
              <a:spcBef>
                <a:spcPts val="600"/>
              </a:spcBef>
              <a:buNone/>
            </a:pPr>
            <a:r>
              <a:rPr lang="de-DE" sz="1800"/>
              <a:t>Der Effekt </a:t>
            </a:r>
            <a:r>
              <a:rPr lang="de-DE" sz="1800" b="1"/>
              <a:t>Weiche Kanten </a:t>
            </a:r>
            <a:r>
              <a:rPr lang="de-DE" sz="1800"/>
              <a:t>erzeugt einem Transparenzverlauf von 100 % am äußeren Rand auf 0 % in der gewählten Breite. Der Hintergrund schimmert durch den transparenten Anteil hindurch.  Deshalb kann man bei Farbgleichheit von Form und Hintergrund den Effekt nicht erkennen.</a:t>
            </a:r>
          </a:p>
          <a:p>
            <a:pPr marL="0" indent="0">
              <a:spcBef>
                <a:spcPts val="600"/>
              </a:spcBef>
              <a:buNone/>
            </a:pPr>
            <a:r>
              <a:rPr lang="de-DE" sz="1800"/>
              <a:t>Der Effekt </a:t>
            </a:r>
            <a:r>
              <a:rPr lang="de-DE" sz="1800" b="1"/>
              <a:t>Leuchten</a:t>
            </a:r>
            <a:r>
              <a:rPr lang="de-DE" sz="1800"/>
              <a:t> legt hinter die Form eine weitere Form an, die um das Maß der „Leuchtbreite“ größer ist. Dieser Form wird wie bei </a:t>
            </a:r>
            <a:r>
              <a:rPr lang="de-DE" sz="1800" b="1"/>
              <a:t>Weiche Kanten </a:t>
            </a:r>
            <a:r>
              <a:rPr lang="de-DE" sz="1800"/>
              <a:t>ein Transparenzverlauf zugeordnet, der durch den Rand der Basisform begrenzt wird. Unter der Form ist der „Leuchtschatten“ vollflächig vorhanden, was sich sehr leicht nachprüfen lässt, indem der Flächenfüllung der Basisform eine Transparenz zugewiesen wird. Lediglich bei Formen ohne Flächenfüllung gibt es kein Leuchten! Hat nun die Basisform </a:t>
            </a:r>
            <a:r>
              <a:rPr lang="de-DE" sz="1800" b="1"/>
              <a:t>Weiche Kanten</a:t>
            </a:r>
            <a:r>
              <a:rPr lang="de-DE" sz="1800"/>
              <a:t>, scheint die „Hintergrundfarbe“ des Leuchteffekts durch. Auf diese Weise wird Knut in der Beispielgrafik rundum plüschig.</a:t>
            </a:r>
            <a:endParaRPr lang="de-DE" sz="1800" dirty="0"/>
          </a:p>
        </p:txBody>
      </p:sp>
      <p:grpSp>
        <p:nvGrpSpPr>
          <p:cNvPr id="43" name="Gruppieren 42"/>
          <p:cNvGrpSpPr/>
          <p:nvPr/>
        </p:nvGrpSpPr>
        <p:grpSpPr>
          <a:xfrm>
            <a:off x="7143768" y="1435580"/>
            <a:ext cx="1785950" cy="2286016"/>
            <a:chOff x="7143768" y="1071546"/>
            <a:chExt cx="1785950" cy="2286016"/>
          </a:xfrm>
          <a:effectLst>
            <a:glow rad="63500">
              <a:srgbClr val="0F6FC6">
                <a:satMod val="175000"/>
                <a:alpha val="40000"/>
              </a:srgbClr>
            </a:glow>
          </a:effectLst>
        </p:grpSpPr>
        <p:sp>
          <p:nvSpPr>
            <p:cNvPr id="44" name="Ellipse 43"/>
            <p:cNvSpPr/>
            <p:nvPr/>
          </p:nvSpPr>
          <p:spPr>
            <a:xfrm>
              <a:off x="8247864"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5" name="Ellipse 44"/>
            <p:cNvSpPr/>
            <p:nvPr/>
          </p:nvSpPr>
          <p:spPr>
            <a:xfrm>
              <a:off x="7468432" y="1071546"/>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6" name="Ellipse 45"/>
            <p:cNvSpPr/>
            <p:nvPr/>
          </p:nvSpPr>
          <p:spPr>
            <a:xfrm>
              <a:off x="7286644" y="1818452"/>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7" name="Ellipse 46"/>
            <p:cNvSpPr/>
            <p:nvPr/>
          </p:nvSpPr>
          <p:spPr>
            <a:xfrm>
              <a:off x="7429520" y="1104072"/>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8" name="Ellipse 47"/>
            <p:cNvSpPr/>
            <p:nvPr/>
          </p:nvSpPr>
          <p:spPr>
            <a:xfrm>
              <a:off x="7215206"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9" name="Ellipse 48"/>
            <p:cNvSpPr/>
            <p:nvPr/>
          </p:nvSpPr>
          <p:spPr>
            <a:xfrm>
              <a:off x="8358214" y="2104204"/>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0" name="Ellipse 49"/>
            <p:cNvSpPr/>
            <p:nvPr/>
          </p:nvSpPr>
          <p:spPr>
            <a:xfrm>
              <a:off x="714376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1" name="Ellipse 50"/>
            <p:cNvSpPr/>
            <p:nvPr/>
          </p:nvSpPr>
          <p:spPr>
            <a:xfrm>
              <a:off x="8215338" y="2500306"/>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2" name="Ellipse 51"/>
          <p:cNvSpPr/>
          <p:nvPr/>
        </p:nvSpPr>
        <p:spPr>
          <a:xfrm flipV="1">
            <a:off x="778671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3" name="Ellipse 52"/>
          <p:cNvSpPr/>
          <p:nvPr/>
        </p:nvSpPr>
        <p:spPr>
          <a:xfrm flipV="1">
            <a:off x="8143900" y="189673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54" name="Ellipse 53"/>
          <p:cNvSpPr/>
          <p:nvPr/>
        </p:nvSpPr>
        <p:spPr>
          <a:xfrm flipV="1">
            <a:off x="7929586" y="218248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Tree>
  </p:cSld>
  <p:clrMapOvr>
    <a:masterClrMapping/>
  </p:clrMapOvr>
  <p:transition spd="med">
    <p:wipe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feld 84"/>
          <p:cNvSpPr txBox="1"/>
          <p:nvPr/>
        </p:nvSpPr>
        <p:spPr>
          <a:xfrm>
            <a:off x="357158" y="3512536"/>
            <a:ext cx="1785988" cy="461665"/>
          </a:xfrm>
          <a:prstGeom prst="rect">
            <a:avLst/>
          </a:prstGeom>
          <a:noFill/>
        </p:spPr>
        <p:txBody>
          <a:bodyPr wrap="square" rtlCol="0">
            <a:spAutoFit/>
          </a:bodyPr>
          <a:lstStyle/>
          <a:p>
            <a:r>
              <a:rPr lang="de-DE" sz="1200" dirty="0"/>
              <a:t>einfache Kontur, Flächenfüllung weiß</a:t>
            </a:r>
          </a:p>
        </p:txBody>
      </p:sp>
      <p:sp>
        <p:nvSpPr>
          <p:cNvPr id="86" name="Textfeld 85"/>
          <p:cNvSpPr txBox="1"/>
          <p:nvPr/>
        </p:nvSpPr>
        <p:spPr>
          <a:xfrm>
            <a:off x="2714612" y="3512536"/>
            <a:ext cx="1657368" cy="461665"/>
          </a:xfrm>
          <a:prstGeom prst="rect">
            <a:avLst/>
          </a:prstGeom>
          <a:noFill/>
        </p:spPr>
        <p:txBody>
          <a:bodyPr wrap="square" rtlCol="0">
            <a:spAutoFit/>
          </a:bodyPr>
          <a:lstStyle/>
          <a:p>
            <a:r>
              <a:rPr lang="de-DE" sz="1200" dirty="0"/>
              <a:t>ohne Kontur,  Formeffekt „Leuchten“</a:t>
            </a:r>
          </a:p>
        </p:txBody>
      </p:sp>
      <p:sp>
        <p:nvSpPr>
          <p:cNvPr id="87" name="Textfeld 86"/>
          <p:cNvSpPr txBox="1"/>
          <p:nvPr/>
        </p:nvSpPr>
        <p:spPr>
          <a:xfrm>
            <a:off x="4848024" y="3512536"/>
            <a:ext cx="1785950" cy="646331"/>
          </a:xfrm>
          <a:prstGeom prst="rect">
            <a:avLst/>
          </a:prstGeom>
          <a:noFill/>
        </p:spPr>
        <p:txBody>
          <a:bodyPr wrap="square" rtlCol="0">
            <a:spAutoFit/>
          </a:bodyPr>
          <a:lstStyle/>
          <a:p>
            <a:r>
              <a:rPr lang="de-DE" sz="1200" dirty="0"/>
              <a:t>gruppiert, bevor Formeffekt „Leuchten“  zugewiesen wurde</a:t>
            </a:r>
          </a:p>
        </p:txBody>
      </p:sp>
      <p:sp>
        <p:nvSpPr>
          <p:cNvPr id="88" name="Textfeld 87"/>
          <p:cNvSpPr txBox="1"/>
          <p:nvPr/>
        </p:nvSpPr>
        <p:spPr>
          <a:xfrm>
            <a:off x="6857996" y="3512537"/>
            <a:ext cx="2286004" cy="1384995"/>
          </a:xfrm>
          <a:prstGeom prst="rect">
            <a:avLst/>
          </a:prstGeom>
          <a:noFill/>
        </p:spPr>
        <p:txBody>
          <a:bodyPr wrap="square" rtlCol="0">
            <a:spAutoFit/>
          </a:bodyPr>
          <a:lstStyle/>
          <a:p>
            <a:pPr marL="342900" indent="-342900">
              <a:buAutoNum type="arabicPeriod"/>
            </a:pPr>
            <a:r>
              <a:rPr lang="de-DE" sz="1200" dirty="0" err="1"/>
              <a:t>ungruppiert</a:t>
            </a:r>
            <a:r>
              <a:rPr lang="de-DE" sz="1200" dirty="0"/>
              <a:t> (!) Formeffekt  „Weiche Kanten“</a:t>
            </a:r>
          </a:p>
          <a:p>
            <a:pPr marL="342900" indent="-342900">
              <a:buAutoNum type="arabicPeriod"/>
            </a:pPr>
            <a:r>
              <a:rPr lang="de-DE" sz="1200" dirty="0"/>
              <a:t>ohne Nase und Augen gruppiert</a:t>
            </a:r>
          </a:p>
          <a:p>
            <a:pPr marL="342900" indent="-342900">
              <a:buAutoNum type="arabicPeriod"/>
            </a:pPr>
            <a:r>
              <a:rPr lang="de-DE" sz="1200" dirty="0"/>
              <a:t>Formeffekt „Leuchten“ auf gruppierte Kontur angewandt</a:t>
            </a:r>
          </a:p>
        </p:txBody>
      </p:sp>
      <p:sp>
        <p:nvSpPr>
          <p:cNvPr id="143" name="Textfeld 142"/>
          <p:cNvSpPr txBox="1"/>
          <p:nvPr/>
        </p:nvSpPr>
        <p:spPr>
          <a:xfrm>
            <a:off x="1828800" y="4947473"/>
            <a:ext cx="4643470" cy="646331"/>
          </a:xfrm>
          <a:prstGeom prst="rect">
            <a:avLst/>
          </a:prstGeom>
          <a:noFill/>
          <a:ln>
            <a:solidFill>
              <a:srgbClr val="00B0F0"/>
            </a:solidFill>
          </a:ln>
        </p:spPr>
        <p:txBody>
          <a:bodyPr wrap="square" rtlCol="0">
            <a:spAutoFit/>
          </a:bodyPr>
          <a:lstStyle/>
          <a:p>
            <a:pPr algn="r"/>
            <a:r>
              <a:rPr lang="de-DE" sz="1200" i="1" dirty="0"/>
              <a:t>Der Formeffekt „Weiche Kanten“ </a:t>
            </a:r>
            <a:br>
              <a:rPr lang="de-DE" sz="1200" i="1" dirty="0"/>
            </a:br>
            <a:r>
              <a:rPr lang="de-DE" sz="1200" i="1" dirty="0"/>
              <a:t>lässt sich nicht auf Gruppierungen anwenden! </a:t>
            </a:r>
            <a:br>
              <a:rPr lang="de-DE" sz="1200" i="1" dirty="0"/>
            </a:br>
            <a:r>
              <a:rPr lang="de-DE" sz="1200" i="1" dirty="0"/>
              <a:t>Aber er bleibt beim Gruppieren erhalten.</a:t>
            </a:r>
          </a:p>
        </p:txBody>
      </p:sp>
      <p:sp>
        <p:nvSpPr>
          <p:cNvPr id="144" name="Freihandform 143"/>
          <p:cNvSpPr/>
          <p:nvPr/>
        </p:nvSpPr>
        <p:spPr>
          <a:xfrm>
            <a:off x="6501357" y="2966596"/>
            <a:ext cx="723238" cy="2325612"/>
          </a:xfrm>
          <a:custGeom>
            <a:avLst/>
            <a:gdLst>
              <a:gd name="connsiteX0" fmla="*/ 1661807 w 1661807"/>
              <a:gd name="connsiteY0" fmla="*/ 0 h 2798323"/>
              <a:gd name="connsiteX1" fmla="*/ 115110 w 1661807"/>
              <a:gd name="connsiteY1" fmla="*/ 2393004 h 2798323"/>
              <a:gd name="connsiteX2" fmla="*/ 971144 w 1661807"/>
              <a:gd name="connsiteY2" fmla="*/ 2431915 h 2798323"/>
              <a:gd name="connsiteX0" fmla="*/ 4495478 w 4495478"/>
              <a:gd name="connsiteY0" fmla="*/ 0 h 2631663"/>
              <a:gd name="connsiteX1" fmla="*/ 519921 w 4495478"/>
              <a:gd name="connsiteY1" fmla="*/ 2250152 h 2631663"/>
              <a:gd name="connsiteX2" fmla="*/ 1375955 w 4495478"/>
              <a:gd name="connsiteY2" fmla="*/ 2289063 h 2631663"/>
              <a:gd name="connsiteX0" fmla="*/ 3605095 w 3605095"/>
              <a:gd name="connsiteY0" fmla="*/ 0 h 2472267"/>
              <a:gd name="connsiteX1" fmla="*/ 2344150 w 3605095"/>
              <a:gd name="connsiteY1" fmla="*/ 1464310 h 2472267"/>
              <a:gd name="connsiteX2" fmla="*/ 485572 w 3605095"/>
              <a:gd name="connsiteY2" fmla="*/ 2289063 h 2472267"/>
              <a:gd name="connsiteX0" fmla="*/ 6891275 w 6891275"/>
              <a:gd name="connsiteY0" fmla="*/ 0 h 2472267"/>
              <a:gd name="connsiteX1" fmla="*/ 5630330 w 6891275"/>
              <a:gd name="connsiteY1" fmla="*/ 1464310 h 2472267"/>
              <a:gd name="connsiteX2" fmla="*/ 485572 w 6891275"/>
              <a:gd name="connsiteY2" fmla="*/ 2289063 h 2472267"/>
              <a:gd name="connsiteX0" fmla="*/ 6528586 w 6528586"/>
              <a:gd name="connsiteY0" fmla="*/ 0 h 2289063"/>
              <a:gd name="connsiteX1" fmla="*/ 5267641 w 6528586"/>
              <a:gd name="connsiteY1" fmla="*/ 1464310 h 2289063"/>
              <a:gd name="connsiteX2" fmla="*/ 122883 w 6528586"/>
              <a:gd name="connsiteY2" fmla="*/ 2289063 h 2289063"/>
              <a:gd name="connsiteX0" fmla="*/ 6671494 w 6671494"/>
              <a:gd name="connsiteY0" fmla="*/ 0 h 2431915"/>
              <a:gd name="connsiteX1" fmla="*/ 5410549 w 6671494"/>
              <a:gd name="connsiteY1" fmla="*/ 1464310 h 2431915"/>
              <a:gd name="connsiteX2" fmla="*/ 122883 w 6671494"/>
              <a:gd name="connsiteY2" fmla="*/ 2431915 h 2431915"/>
              <a:gd name="connsiteX0" fmla="*/ 6671494 w 6671494"/>
              <a:gd name="connsiteY0" fmla="*/ 0 h 2431915"/>
              <a:gd name="connsiteX1" fmla="*/ 5410549 w 6671494"/>
              <a:gd name="connsiteY1" fmla="*/ 1464310 h 2431915"/>
              <a:gd name="connsiteX2" fmla="*/ 122883 w 6671494"/>
              <a:gd name="connsiteY2" fmla="*/ 2431915 h 2431915"/>
              <a:gd name="connsiteX0" fmla="*/ 6671494 w 6671494"/>
              <a:gd name="connsiteY0" fmla="*/ 0 h 2431915"/>
              <a:gd name="connsiteX1" fmla="*/ 5410549 w 6671494"/>
              <a:gd name="connsiteY1" fmla="*/ 1464310 h 2431915"/>
              <a:gd name="connsiteX2" fmla="*/ 122883 w 6671494"/>
              <a:gd name="connsiteY2" fmla="*/ 2431915 h 2431915"/>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6949556"/>
              <a:gd name="connsiteY0" fmla="*/ 260444 h 2692359"/>
              <a:gd name="connsiteX1" fmla="*/ 6674548 w 6949556"/>
              <a:gd name="connsiteY1" fmla="*/ 263507 h 2692359"/>
              <a:gd name="connsiteX2" fmla="*/ 5021443 w 6949556"/>
              <a:gd name="connsiteY2" fmla="*/ 1841486 h 2692359"/>
              <a:gd name="connsiteX3" fmla="*/ 122883 w 6949556"/>
              <a:gd name="connsiteY3" fmla="*/ 2692359 h 2692359"/>
              <a:gd name="connsiteX0" fmla="*/ 6671494 w 6692360"/>
              <a:gd name="connsiteY0" fmla="*/ 274730 h 2706645"/>
              <a:gd name="connsiteX1" fmla="*/ 6674548 w 6692360"/>
              <a:gd name="connsiteY1" fmla="*/ 277793 h 2706645"/>
              <a:gd name="connsiteX2" fmla="*/ 5021443 w 6692360"/>
              <a:gd name="connsiteY2" fmla="*/ 1855772 h 2706645"/>
              <a:gd name="connsiteX3" fmla="*/ 122883 w 6692360"/>
              <a:gd name="connsiteY3" fmla="*/ 2706645 h 2706645"/>
              <a:gd name="connsiteX0" fmla="*/ 6671494 w 6692360"/>
              <a:gd name="connsiteY0" fmla="*/ 274730 h 2706645"/>
              <a:gd name="connsiteX1" fmla="*/ 6674548 w 6692360"/>
              <a:gd name="connsiteY1" fmla="*/ 277793 h 2706645"/>
              <a:gd name="connsiteX2" fmla="*/ 5021443 w 6692360"/>
              <a:gd name="connsiteY2" fmla="*/ 1855772 h 2706645"/>
              <a:gd name="connsiteX3" fmla="*/ 122883 w 6692360"/>
              <a:gd name="connsiteY3" fmla="*/ 2706645 h 2706645"/>
              <a:gd name="connsiteX0" fmla="*/ 6671494 w 6672003"/>
              <a:gd name="connsiteY0" fmla="*/ 489068 h 2920983"/>
              <a:gd name="connsiteX1" fmla="*/ 6388764 w 6672003"/>
              <a:gd name="connsiteY1" fmla="*/ 277793 h 2920983"/>
              <a:gd name="connsiteX2" fmla="*/ 5021443 w 6672003"/>
              <a:gd name="connsiteY2" fmla="*/ 2070110 h 2920983"/>
              <a:gd name="connsiteX3" fmla="*/ 122883 w 6672003"/>
              <a:gd name="connsiteY3" fmla="*/ 2920983 h 2920983"/>
              <a:gd name="connsiteX0" fmla="*/ 6671494 w 6672003"/>
              <a:gd name="connsiteY0" fmla="*/ 499938 h 2931853"/>
              <a:gd name="connsiteX1" fmla="*/ 6388764 w 6672003"/>
              <a:gd name="connsiteY1" fmla="*/ 288663 h 2931853"/>
              <a:gd name="connsiteX2" fmla="*/ 6392447 w 6672003"/>
              <a:gd name="connsiteY2" fmla="*/ 298720 h 2931853"/>
              <a:gd name="connsiteX3" fmla="*/ 5021443 w 6672003"/>
              <a:gd name="connsiteY3" fmla="*/ 2080980 h 2931853"/>
              <a:gd name="connsiteX4" fmla="*/ 122883 w 6672003"/>
              <a:gd name="connsiteY4" fmla="*/ 2931853 h 2931853"/>
              <a:gd name="connsiteX0" fmla="*/ 6671494 w 6672003"/>
              <a:gd name="connsiteY0" fmla="*/ 489068 h 2920983"/>
              <a:gd name="connsiteX1" fmla="*/ 6388764 w 6672003"/>
              <a:gd name="connsiteY1" fmla="*/ 277793 h 2920983"/>
              <a:gd name="connsiteX2" fmla="*/ 5021443 w 6672003"/>
              <a:gd name="connsiteY2" fmla="*/ 2070110 h 2920983"/>
              <a:gd name="connsiteX3" fmla="*/ 122883 w 6672003"/>
              <a:gd name="connsiteY3" fmla="*/ 2920983 h 2920983"/>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7666570"/>
              <a:gd name="connsiteY0" fmla="*/ 0 h 2431915"/>
              <a:gd name="connsiteX1" fmla="*/ 5021443 w 7666570"/>
              <a:gd name="connsiteY1" fmla="*/ 1581042 h 2431915"/>
              <a:gd name="connsiteX2" fmla="*/ 122883 w 7666570"/>
              <a:gd name="connsiteY2" fmla="*/ 2431915 h 2431915"/>
              <a:gd name="connsiteX0" fmla="*/ 6671494 w 6671494"/>
              <a:gd name="connsiteY0" fmla="*/ 0 h 2431915"/>
              <a:gd name="connsiteX1" fmla="*/ 5021443 w 6671494"/>
              <a:gd name="connsiteY1" fmla="*/ 1581042 h 2431915"/>
              <a:gd name="connsiteX2" fmla="*/ 122883 w 6671494"/>
              <a:gd name="connsiteY2" fmla="*/ 2431915 h 2431915"/>
              <a:gd name="connsiteX0" fmla="*/ 6671494 w 6671494"/>
              <a:gd name="connsiteY0" fmla="*/ 0 h 2574815"/>
              <a:gd name="connsiteX1" fmla="*/ 5021443 w 6671494"/>
              <a:gd name="connsiteY1" fmla="*/ 1723942 h 2574815"/>
              <a:gd name="connsiteX2" fmla="*/ 122883 w 6671494"/>
              <a:gd name="connsiteY2" fmla="*/ 2574815 h 2574815"/>
              <a:gd name="connsiteX0" fmla="*/ 6671494 w 6671494"/>
              <a:gd name="connsiteY0" fmla="*/ 0 h 2574815"/>
              <a:gd name="connsiteX1" fmla="*/ 4158665 w 6671494"/>
              <a:gd name="connsiteY1" fmla="*/ 1938232 h 2574815"/>
              <a:gd name="connsiteX2" fmla="*/ 122883 w 6671494"/>
              <a:gd name="connsiteY2" fmla="*/ 2574815 h 2574815"/>
              <a:gd name="connsiteX0" fmla="*/ 6548612 w 6548612"/>
              <a:gd name="connsiteY0" fmla="*/ 0 h 2574815"/>
              <a:gd name="connsiteX1" fmla="*/ 4035783 w 6548612"/>
              <a:gd name="connsiteY1" fmla="*/ 1938232 h 2574815"/>
              <a:gd name="connsiteX2" fmla="*/ 4625306 w 6548612"/>
              <a:gd name="connsiteY2" fmla="*/ 2143298 h 2574815"/>
              <a:gd name="connsiteX3" fmla="*/ 1 w 6548612"/>
              <a:gd name="connsiteY3" fmla="*/ 2574815 h 2574815"/>
              <a:gd name="connsiteX0" fmla="*/ 6548610 w 6548610"/>
              <a:gd name="connsiteY0" fmla="*/ 0 h 2574815"/>
              <a:gd name="connsiteX1" fmla="*/ 4035781 w 6548610"/>
              <a:gd name="connsiteY1" fmla="*/ 1938232 h 2574815"/>
              <a:gd name="connsiteX2" fmla="*/ 4625304 w 6548610"/>
              <a:gd name="connsiteY2" fmla="*/ 2143298 h 2574815"/>
              <a:gd name="connsiteX3" fmla="*/ -1 w 6548610"/>
              <a:gd name="connsiteY3" fmla="*/ 2574815 h 2574815"/>
              <a:gd name="connsiteX0" fmla="*/ 6548612 w 6548612"/>
              <a:gd name="connsiteY0" fmla="*/ 0 h 2574815"/>
              <a:gd name="connsiteX1" fmla="*/ 4035783 w 6548612"/>
              <a:gd name="connsiteY1" fmla="*/ 1938232 h 2574815"/>
              <a:gd name="connsiteX2" fmla="*/ 1 w 6548612"/>
              <a:gd name="connsiteY2" fmla="*/ 2574815 h 2574815"/>
              <a:gd name="connsiteX0" fmla="*/ 6548610 w 6548610"/>
              <a:gd name="connsiteY0" fmla="*/ 0 h 2724534"/>
              <a:gd name="connsiteX1" fmla="*/ 4898449 w 6548610"/>
              <a:gd name="connsiteY1" fmla="*/ 2295398 h 2724534"/>
              <a:gd name="connsiteX2" fmla="*/ -1 w 6548610"/>
              <a:gd name="connsiteY2" fmla="*/ 2574815 h 2724534"/>
              <a:gd name="connsiteX0" fmla="*/ 6548612 w 6548612"/>
              <a:gd name="connsiteY0" fmla="*/ 191250 h 2915784"/>
              <a:gd name="connsiteX1" fmla="*/ 4898451 w 6548612"/>
              <a:gd name="connsiteY1" fmla="*/ 2486648 h 2915784"/>
              <a:gd name="connsiteX2" fmla="*/ 1 w 6548612"/>
              <a:gd name="connsiteY2" fmla="*/ 2766065 h 2915784"/>
              <a:gd name="connsiteX0" fmla="*/ 3097770 w 3097770"/>
              <a:gd name="connsiteY0" fmla="*/ 191250 h 2915784"/>
              <a:gd name="connsiteX1" fmla="*/ 1447609 w 3097770"/>
              <a:gd name="connsiteY1" fmla="*/ 2486648 h 2915784"/>
              <a:gd name="connsiteX2" fmla="*/ 0 w 3097770"/>
              <a:gd name="connsiteY2" fmla="*/ 2766065 h 2915784"/>
              <a:gd name="connsiteX0" fmla="*/ 3097770 w 3097770"/>
              <a:gd name="connsiteY0" fmla="*/ 191250 h 2915784"/>
              <a:gd name="connsiteX1" fmla="*/ 1447609 w 3097770"/>
              <a:gd name="connsiteY1" fmla="*/ 2486648 h 2915784"/>
              <a:gd name="connsiteX2" fmla="*/ 0 w 3097770"/>
              <a:gd name="connsiteY2" fmla="*/ 2766065 h 2915784"/>
              <a:gd name="connsiteX0" fmla="*/ 3097770 w 3097770"/>
              <a:gd name="connsiteY0" fmla="*/ 191250 h 2915784"/>
              <a:gd name="connsiteX1" fmla="*/ 1447609 w 3097770"/>
              <a:gd name="connsiteY1" fmla="*/ 2486648 h 2915784"/>
              <a:gd name="connsiteX2" fmla="*/ 0 w 3097770"/>
              <a:gd name="connsiteY2" fmla="*/ 2766065 h 2915784"/>
              <a:gd name="connsiteX0" fmla="*/ 3097770 w 3097770"/>
              <a:gd name="connsiteY0" fmla="*/ 0 h 2724534"/>
              <a:gd name="connsiteX1" fmla="*/ 1447609 w 3097770"/>
              <a:gd name="connsiteY1" fmla="*/ 2295398 h 2724534"/>
              <a:gd name="connsiteX2" fmla="*/ 0 w 3097770"/>
              <a:gd name="connsiteY2" fmla="*/ 2574815 h 2724534"/>
              <a:gd name="connsiteX0" fmla="*/ 3097770 w 3097770"/>
              <a:gd name="connsiteY0" fmla="*/ 0 h 2724534"/>
              <a:gd name="connsiteX1" fmla="*/ 1447609 w 3097770"/>
              <a:gd name="connsiteY1" fmla="*/ 2295398 h 2724534"/>
              <a:gd name="connsiteX2" fmla="*/ 0 w 3097770"/>
              <a:gd name="connsiteY2" fmla="*/ 2574815 h 2724534"/>
              <a:gd name="connsiteX0" fmla="*/ 3097770 w 3097770"/>
              <a:gd name="connsiteY0" fmla="*/ 0 h 2724534"/>
              <a:gd name="connsiteX1" fmla="*/ 1447609 w 3097770"/>
              <a:gd name="connsiteY1" fmla="*/ 2295398 h 2724534"/>
              <a:gd name="connsiteX2" fmla="*/ 0 w 3097770"/>
              <a:gd name="connsiteY2" fmla="*/ 2574815 h 2724534"/>
              <a:gd name="connsiteX0" fmla="*/ 3097770 w 3097770"/>
              <a:gd name="connsiteY0" fmla="*/ 0 h 2724534"/>
              <a:gd name="connsiteX1" fmla="*/ 1447609 w 3097770"/>
              <a:gd name="connsiteY1" fmla="*/ 2295398 h 2724534"/>
              <a:gd name="connsiteX2" fmla="*/ 0 w 3097770"/>
              <a:gd name="connsiteY2" fmla="*/ 2574815 h 2724534"/>
              <a:gd name="connsiteX0" fmla="*/ 3097770 w 3097770"/>
              <a:gd name="connsiteY0" fmla="*/ 0 h 2724534"/>
              <a:gd name="connsiteX1" fmla="*/ 1447609 w 3097770"/>
              <a:gd name="connsiteY1" fmla="*/ 2295398 h 2724534"/>
              <a:gd name="connsiteX2" fmla="*/ 0 w 3097770"/>
              <a:gd name="connsiteY2" fmla="*/ 2574815 h 2724534"/>
              <a:gd name="connsiteX0" fmla="*/ 3097770 w 3097770"/>
              <a:gd name="connsiteY0" fmla="*/ 0 h 2577450"/>
              <a:gd name="connsiteX1" fmla="*/ 1132101 w 3097770"/>
              <a:gd name="connsiteY1" fmla="*/ 1966214 h 2577450"/>
              <a:gd name="connsiteX2" fmla="*/ 0 w 3097770"/>
              <a:gd name="connsiteY2" fmla="*/ 2574815 h 2577450"/>
              <a:gd name="connsiteX0" fmla="*/ 3097770 w 3097770"/>
              <a:gd name="connsiteY0" fmla="*/ 0 h 2579231"/>
              <a:gd name="connsiteX1" fmla="*/ 1132101 w 3097770"/>
              <a:gd name="connsiteY1" fmla="*/ 1966214 h 2579231"/>
              <a:gd name="connsiteX2" fmla="*/ 0 w 3097770"/>
              <a:gd name="connsiteY2" fmla="*/ 2574815 h 2579231"/>
              <a:gd name="connsiteX0" fmla="*/ 3097770 w 3097770"/>
              <a:gd name="connsiteY0" fmla="*/ 0 h 2574815"/>
              <a:gd name="connsiteX1" fmla="*/ 1132101 w 3097770"/>
              <a:gd name="connsiteY1" fmla="*/ 1966214 h 2574815"/>
              <a:gd name="connsiteX2" fmla="*/ 0 w 3097770"/>
              <a:gd name="connsiteY2" fmla="*/ 2574815 h 2574815"/>
              <a:gd name="connsiteX0" fmla="*/ 3097770 w 3097770"/>
              <a:gd name="connsiteY0" fmla="*/ 0 h 2574815"/>
              <a:gd name="connsiteX1" fmla="*/ 0 w 3097770"/>
              <a:gd name="connsiteY1" fmla="*/ 2574815 h 2574815"/>
              <a:gd name="connsiteX0" fmla="*/ 3097770 w 3097770"/>
              <a:gd name="connsiteY0" fmla="*/ 0 h 2574815"/>
              <a:gd name="connsiteX1" fmla="*/ 0 w 3097770"/>
              <a:gd name="connsiteY1" fmla="*/ 2574815 h 2574815"/>
              <a:gd name="connsiteX0" fmla="*/ 3097770 w 3097770"/>
              <a:gd name="connsiteY0" fmla="*/ 0 h 2574815"/>
              <a:gd name="connsiteX1" fmla="*/ 0 w 3097770"/>
              <a:gd name="connsiteY1" fmla="*/ 2574815 h 2574815"/>
              <a:gd name="connsiteX0" fmla="*/ 3327231 w 3327231"/>
              <a:gd name="connsiteY0" fmla="*/ 0 h 2554864"/>
              <a:gd name="connsiteX1" fmla="*/ 0 w 3327231"/>
              <a:gd name="connsiteY1" fmla="*/ 2554864 h 2554864"/>
              <a:gd name="connsiteX0" fmla="*/ 3327231 w 3327231"/>
              <a:gd name="connsiteY0" fmla="*/ 0 h 2556248"/>
              <a:gd name="connsiteX1" fmla="*/ 0 w 3327231"/>
              <a:gd name="connsiteY1" fmla="*/ 2554864 h 2556248"/>
              <a:gd name="connsiteX0" fmla="*/ 3327231 w 3327231"/>
              <a:gd name="connsiteY0" fmla="*/ 0 h 2577232"/>
              <a:gd name="connsiteX1" fmla="*/ 0 w 3327231"/>
              <a:gd name="connsiteY1" fmla="*/ 2554864 h 2577232"/>
              <a:gd name="connsiteX0" fmla="*/ 3327231 w 3327231"/>
              <a:gd name="connsiteY0" fmla="*/ 0 h 2559488"/>
              <a:gd name="connsiteX1" fmla="*/ 0 w 3327231"/>
              <a:gd name="connsiteY1" fmla="*/ 2554864 h 2559488"/>
              <a:gd name="connsiteX0" fmla="*/ 1247744 w 1247744"/>
              <a:gd name="connsiteY0" fmla="*/ 0 h 2778597"/>
              <a:gd name="connsiteX1" fmla="*/ 0 w 1247744"/>
              <a:gd name="connsiteY1" fmla="*/ 2774320 h 2778597"/>
              <a:gd name="connsiteX0" fmla="*/ 1247744 w 1247744"/>
              <a:gd name="connsiteY0" fmla="*/ 0 h 2774320"/>
              <a:gd name="connsiteX1" fmla="*/ 0 w 1247744"/>
              <a:gd name="connsiteY1" fmla="*/ 2774320 h 2774320"/>
              <a:gd name="connsiteX0" fmla="*/ 1247744 w 1247744"/>
              <a:gd name="connsiteY0" fmla="*/ 9758 h 2784078"/>
              <a:gd name="connsiteX1" fmla="*/ 0 w 1247744"/>
              <a:gd name="connsiteY1" fmla="*/ 2784078 h 2784078"/>
              <a:gd name="connsiteX0" fmla="*/ 1247744 w 1247744"/>
              <a:gd name="connsiteY0" fmla="*/ 9055 h 2790734"/>
              <a:gd name="connsiteX1" fmla="*/ 0 w 1247744"/>
              <a:gd name="connsiteY1" fmla="*/ 2783375 h 2790734"/>
            </a:gdLst>
            <a:ahLst/>
            <a:cxnLst>
              <a:cxn ang="0">
                <a:pos x="connsiteX0" y="connsiteY0"/>
              </a:cxn>
              <a:cxn ang="0">
                <a:pos x="connsiteX1" y="connsiteY1"/>
              </a:cxn>
            </a:cxnLst>
            <a:rect l="l" t="t" r="r" b="b"/>
            <a:pathLst>
              <a:path w="1247744" h="2790734">
                <a:moveTo>
                  <a:pt x="1247744" y="9055"/>
                </a:moveTo>
                <a:cubicBezTo>
                  <a:pt x="-616640" y="-190053"/>
                  <a:pt x="1391124" y="2962529"/>
                  <a:pt x="0" y="2783375"/>
                </a:cubicBezTo>
              </a:path>
            </a:pathLst>
          </a:custGeom>
          <a:ln w="19050">
            <a:solidFill>
              <a:srgbClr val="00B0F0"/>
            </a:solidFill>
            <a:headEnd type="oval" w="med" len="med"/>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70" name="Textfeld 69"/>
          <p:cNvSpPr txBox="1"/>
          <p:nvPr/>
        </p:nvSpPr>
        <p:spPr>
          <a:xfrm>
            <a:off x="3629012" y="4227393"/>
            <a:ext cx="2857520" cy="646331"/>
          </a:xfrm>
          <a:prstGeom prst="rect">
            <a:avLst/>
          </a:prstGeom>
          <a:noFill/>
          <a:ln>
            <a:solidFill>
              <a:srgbClr val="00B0F0"/>
            </a:solidFill>
          </a:ln>
        </p:spPr>
        <p:txBody>
          <a:bodyPr wrap="square" rtlCol="0">
            <a:spAutoFit/>
          </a:bodyPr>
          <a:lstStyle/>
          <a:p>
            <a:pPr algn="r"/>
            <a:r>
              <a:rPr lang="de-DE" sz="1200" i="1" dirty="0"/>
              <a:t>Der Formeffekt „Leuchten“ </a:t>
            </a:r>
            <a:br>
              <a:rPr lang="de-DE" sz="1200" i="1" dirty="0"/>
            </a:br>
            <a:r>
              <a:rPr lang="de-DE" sz="1200" i="1" dirty="0"/>
              <a:t>wirkt bei Gruppierungen </a:t>
            </a:r>
            <a:br>
              <a:rPr lang="de-DE" sz="1200" i="1" dirty="0"/>
            </a:br>
            <a:r>
              <a:rPr lang="de-DE" sz="1200" i="1" dirty="0"/>
              <a:t>nur auf die äußere Kontur!</a:t>
            </a:r>
          </a:p>
        </p:txBody>
      </p:sp>
      <p:sp>
        <p:nvSpPr>
          <p:cNvPr id="71" name="Textfeld 70"/>
          <p:cNvSpPr txBox="1"/>
          <p:nvPr/>
        </p:nvSpPr>
        <p:spPr>
          <a:xfrm>
            <a:off x="85944" y="4129005"/>
            <a:ext cx="2243166" cy="738664"/>
          </a:xfrm>
          <a:prstGeom prst="rect">
            <a:avLst/>
          </a:prstGeom>
          <a:solidFill>
            <a:schemeClr val="bg1"/>
          </a:solidFill>
          <a:ln>
            <a:noFill/>
          </a:ln>
        </p:spPr>
        <p:txBody>
          <a:bodyPr wrap="square" rtlCol="0">
            <a:spAutoFit/>
          </a:bodyPr>
          <a:lstStyle/>
          <a:p>
            <a:pPr algn="ctr"/>
            <a:r>
              <a:rPr lang="de-DE" sz="1400" b="1" i="1" dirty="0">
                <a:solidFill>
                  <a:srgbClr val="EE0000"/>
                </a:solidFill>
              </a:rPr>
              <a:t>Augen und Nase </a:t>
            </a:r>
            <a:r>
              <a:rPr lang="de-DE" sz="1400" i="1" dirty="0">
                <a:solidFill>
                  <a:srgbClr val="EE0000"/>
                </a:solidFill>
              </a:rPr>
              <a:t>sind von allen Effekten ausgenommen!</a:t>
            </a:r>
          </a:p>
        </p:txBody>
      </p:sp>
      <p:sp>
        <p:nvSpPr>
          <p:cNvPr id="2" name="Titel 1"/>
          <p:cNvSpPr>
            <a:spLocks noGrp="1"/>
          </p:cNvSpPr>
          <p:nvPr>
            <p:ph type="title"/>
          </p:nvPr>
        </p:nvSpPr>
        <p:spPr/>
        <p:txBody>
          <a:bodyPr/>
          <a:lstStyle/>
          <a:p>
            <a:r>
              <a:rPr lang="de-DE" b="1" i="1"/>
              <a:t>In Kürze zusammengefasst:</a:t>
            </a:r>
            <a:endParaRPr lang="de-DE" dirty="0"/>
          </a:p>
        </p:txBody>
      </p:sp>
      <p:grpSp>
        <p:nvGrpSpPr>
          <p:cNvPr id="140" name="Gruppieren 139"/>
          <p:cNvGrpSpPr/>
          <p:nvPr/>
        </p:nvGrpSpPr>
        <p:grpSpPr>
          <a:xfrm>
            <a:off x="2586030" y="1219556"/>
            <a:ext cx="1785950" cy="2286016"/>
            <a:chOff x="4325160" y="1753400"/>
            <a:chExt cx="1785950" cy="2286016"/>
          </a:xfrm>
        </p:grpSpPr>
        <p:sp>
          <p:nvSpPr>
            <p:cNvPr id="141" name="Ellipse 140"/>
            <p:cNvSpPr/>
            <p:nvPr/>
          </p:nvSpPr>
          <p:spPr>
            <a:xfrm>
              <a:off x="5429256" y="1753400"/>
              <a:ext cx="357190" cy="357190"/>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2" name="Ellipse 141"/>
            <p:cNvSpPr/>
            <p:nvPr/>
          </p:nvSpPr>
          <p:spPr>
            <a:xfrm>
              <a:off x="4649824" y="1753400"/>
              <a:ext cx="357190" cy="357190"/>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5" name="Ellipse 144"/>
            <p:cNvSpPr/>
            <p:nvPr/>
          </p:nvSpPr>
          <p:spPr>
            <a:xfrm>
              <a:off x="4468036" y="2500306"/>
              <a:ext cx="1500198" cy="1500198"/>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6" name="Ellipse 145"/>
            <p:cNvSpPr/>
            <p:nvPr/>
          </p:nvSpPr>
          <p:spPr>
            <a:xfrm>
              <a:off x="4610912" y="1785926"/>
              <a:ext cx="1214446" cy="1214446"/>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7" name="Ellipse 146"/>
            <p:cNvSpPr/>
            <p:nvPr/>
          </p:nvSpPr>
          <p:spPr>
            <a:xfrm>
              <a:off x="4396598" y="2786058"/>
              <a:ext cx="571504" cy="642942"/>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8" name="Ellipse 147"/>
            <p:cNvSpPr/>
            <p:nvPr/>
          </p:nvSpPr>
          <p:spPr>
            <a:xfrm>
              <a:off x="5539606" y="2786058"/>
              <a:ext cx="571504" cy="642942"/>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49" name="Ellipse 148"/>
            <p:cNvSpPr/>
            <p:nvPr/>
          </p:nvSpPr>
          <p:spPr>
            <a:xfrm>
              <a:off x="4325160" y="3182160"/>
              <a:ext cx="714380" cy="857256"/>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0" name="Ellipse 149"/>
            <p:cNvSpPr/>
            <p:nvPr/>
          </p:nvSpPr>
          <p:spPr>
            <a:xfrm>
              <a:off x="5396730" y="3182160"/>
              <a:ext cx="714380" cy="857256"/>
            </a:xfrm>
            <a:prstGeom prst="ellipse">
              <a:avLst/>
            </a:prstGeom>
            <a:solidFill>
              <a:sysClr val="window" lastClr="FFFFFF"/>
            </a:solidFill>
            <a:ln w="19050" cap="flat" cmpd="sng" algn="ctr">
              <a:noFill/>
              <a:prstDash val="solid"/>
            </a:ln>
            <a:effectLst>
              <a:glow rad="139700">
                <a:srgbClr val="0F6FC6">
                  <a:satMod val="175000"/>
                  <a:alpha val="40000"/>
                </a:srgbClr>
              </a:glo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1" name="Ellipse 150"/>
            <p:cNvSpPr/>
            <p:nvPr/>
          </p:nvSpPr>
          <p:spPr>
            <a:xfrm flipV="1">
              <a:off x="4968102"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2" name="Ellipse 151"/>
            <p:cNvSpPr/>
            <p:nvPr/>
          </p:nvSpPr>
          <p:spPr>
            <a:xfrm flipV="1">
              <a:off x="5325292"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3" name="Ellipse 152"/>
            <p:cNvSpPr/>
            <p:nvPr/>
          </p:nvSpPr>
          <p:spPr>
            <a:xfrm flipV="1">
              <a:off x="5110978" y="250030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154" name="Gruppieren 153"/>
          <p:cNvGrpSpPr/>
          <p:nvPr/>
        </p:nvGrpSpPr>
        <p:grpSpPr>
          <a:xfrm>
            <a:off x="6958010" y="1219556"/>
            <a:ext cx="1785950" cy="2286016"/>
            <a:chOff x="7111242" y="1753400"/>
            <a:chExt cx="1785950" cy="2286016"/>
          </a:xfrm>
        </p:grpSpPr>
        <p:grpSp>
          <p:nvGrpSpPr>
            <p:cNvPr id="155" name="Gruppieren 154"/>
            <p:cNvGrpSpPr/>
            <p:nvPr/>
          </p:nvGrpSpPr>
          <p:grpSpPr>
            <a:xfrm>
              <a:off x="7111242" y="1753400"/>
              <a:ext cx="1785950" cy="2286016"/>
              <a:chOff x="3357554" y="1753400"/>
              <a:chExt cx="1785950" cy="2286016"/>
            </a:xfrm>
            <a:effectLst>
              <a:glow rad="101600">
                <a:srgbClr val="0F6FC6">
                  <a:satMod val="175000"/>
                  <a:alpha val="40000"/>
                </a:srgbClr>
              </a:glow>
            </a:effectLst>
          </p:grpSpPr>
          <p:sp>
            <p:nvSpPr>
              <p:cNvPr id="159" name="Ellipse 158"/>
              <p:cNvSpPr/>
              <p:nvPr/>
            </p:nvSpPr>
            <p:spPr>
              <a:xfrm>
                <a:off x="4461650" y="1753400"/>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0" name="Ellipse 159"/>
              <p:cNvSpPr/>
              <p:nvPr/>
            </p:nvSpPr>
            <p:spPr>
              <a:xfrm>
                <a:off x="3682218" y="1753400"/>
                <a:ext cx="357190" cy="357190"/>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1" name="Ellipse 160"/>
              <p:cNvSpPr/>
              <p:nvPr/>
            </p:nvSpPr>
            <p:spPr>
              <a:xfrm>
                <a:off x="3500430" y="2500306"/>
                <a:ext cx="1500198" cy="1500198"/>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2" name="Ellipse 161"/>
              <p:cNvSpPr/>
              <p:nvPr/>
            </p:nvSpPr>
            <p:spPr>
              <a:xfrm>
                <a:off x="3643306" y="1785926"/>
                <a:ext cx="1214446" cy="121444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3" name="Ellipse 162"/>
              <p:cNvSpPr/>
              <p:nvPr/>
            </p:nvSpPr>
            <p:spPr>
              <a:xfrm>
                <a:off x="3428992" y="2786058"/>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4" name="Ellipse 163"/>
              <p:cNvSpPr/>
              <p:nvPr/>
            </p:nvSpPr>
            <p:spPr>
              <a:xfrm>
                <a:off x="4572000" y="2786058"/>
                <a:ext cx="571504" cy="642942"/>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5" name="Ellipse 164"/>
              <p:cNvSpPr/>
              <p:nvPr/>
            </p:nvSpPr>
            <p:spPr>
              <a:xfrm>
                <a:off x="3357554" y="3182160"/>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6" name="Ellipse 165"/>
              <p:cNvSpPr/>
              <p:nvPr/>
            </p:nvSpPr>
            <p:spPr>
              <a:xfrm>
                <a:off x="4429124" y="3182160"/>
                <a:ext cx="714380" cy="857256"/>
              </a:xfrm>
              <a:prstGeom prst="ellipse">
                <a:avLst/>
              </a:prstGeom>
              <a:solidFill>
                <a:sysClr val="window" lastClr="FFFFFF"/>
              </a:solidFill>
              <a:ln w="19050" cap="flat" cmpd="sng" algn="ctr">
                <a:noFill/>
                <a:prstDash val="solid"/>
              </a:ln>
              <a:effectLst>
                <a:softEdge rad="635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156" name="Ellipse 155"/>
            <p:cNvSpPr/>
            <p:nvPr/>
          </p:nvSpPr>
          <p:spPr>
            <a:xfrm flipV="1">
              <a:off x="7754184"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7" name="Ellipse 156"/>
            <p:cNvSpPr/>
            <p:nvPr/>
          </p:nvSpPr>
          <p:spPr>
            <a:xfrm flipV="1">
              <a:off x="8111374"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58" name="Ellipse 157"/>
            <p:cNvSpPr/>
            <p:nvPr/>
          </p:nvSpPr>
          <p:spPr>
            <a:xfrm flipV="1">
              <a:off x="7897060" y="250030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167" name="Gruppieren 166"/>
          <p:cNvGrpSpPr/>
          <p:nvPr/>
        </p:nvGrpSpPr>
        <p:grpSpPr>
          <a:xfrm>
            <a:off x="400040" y="1219556"/>
            <a:ext cx="1785950" cy="2286016"/>
            <a:chOff x="1785918" y="1753400"/>
            <a:chExt cx="1785950" cy="2286016"/>
          </a:xfrm>
        </p:grpSpPr>
        <p:sp>
          <p:nvSpPr>
            <p:cNvPr id="168" name="Ellipse 167"/>
            <p:cNvSpPr/>
            <p:nvPr/>
          </p:nvSpPr>
          <p:spPr>
            <a:xfrm>
              <a:off x="2890014" y="1753400"/>
              <a:ext cx="357190" cy="357190"/>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9" name="Ellipse 168"/>
            <p:cNvSpPr/>
            <p:nvPr/>
          </p:nvSpPr>
          <p:spPr>
            <a:xfrm>
              <a:off x="2110582" y="1753400"/>
              <a:ext cx="357190" cy="357190"/>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0" name="Ellipse 169"/>
            <p:cNvSpPr/>
            <p:nvPr/>
          </p:nvSpPr>
          <p:spPr>
            <a:xfrm>
              <a:off x="1928794" y="2500306"/>
              <a:ext cx="1500198" cy="1500198"/>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1" name="Ellipse 170"/>
            <p:cNvSpPr/>
            <p:nvPr/>
          </p:nvSpPr>
          <p:spPr>
            <a:xfrm>
              <a:off x="2071670" y="1785926"/>
              <a:ext cx="1214446" cy="121444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2" name="Ellipse 171"/>
            <p:cNvSpPr/>
            <p:nvPr/>
          </p:nvSpPr>
          <p:spPr>
            <a:xfrm>
              <a:off x="1857356" y="2786058"/>
              <a:ext cx="571504" cy="642942"/>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3" name="Ellipse 172"/>
            <p:cNvSpPr/>
            <p:nvPr/>
          </p:nvSpPr>
          <p:spPr>
            <a:xfrm>
              <a:off x="3000364" y="2786058"/>
              <a:ext cx="571504" cy="642942"/>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4" name="Ellipse 173"/>
            <p:cNvSpPr/>
            <p:nvPr/>
          </p:nvSpPr>
          <p:spPr>
            <a:xfrm>
              <a:off x="1785918" y="3182160"/>
              <a:ext cx="714380" cy="85725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5" name="Ellipse 174"/>
            <p:cNvSpPr/>
            <p:nvPr/>
          </p:nvSpPr>
          <p:spPr>
            <a:xfrm>
              <a:off x="2857488" y="3182160"/>
              <a:ext cx="714380" cy="857256"/>
            </a:xfrm>
            <a:prstGeom prst="ellipse">
              <a:avLst/>
            </a:prstGeom>
            <a:solidFill>
              <a:sysClr val="window" lastClr="FFFFFF"/>
            </a:solidFill>
            <a:ln w="19050" cap="flat" cmpd="sng" algn="ctr">
              <a:solidFill>
                <a:srgbClr val="04617B">
                  <a:lumMod val="60000"/>
                  <a:lumOff val="4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6" name="Ellipse 175"/>
            <p:cNvSpPr/>
            <p:nvPr/>
          </p:nvSpPr>
          <p:spPr>
            <a:xfrm flipV="1">
              <a:off x="2428860"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7" name="Ellipse 176"/>
            <p:cNvSpPr/>
            <p:nvPr/>
          </p:nvSpPr>
          <p:spPr>
            <a:xfrm flipV="1">
              <a:off x="2786050"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78" name="Ellipse 177"/>
            <p:cNvSpPr/>
            <p:nvPr/>
          </p:nvSpPr>
          <p:spPr>
            <a:xfrm flipV="1">
              <a:off x="2571736" y="250030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179" name="Gruppieren 178"/>
          <p:cNvGrpSpPr/>
          <p:nvPr/>
        </p:nvGrpSpPr>
        <p:grpSpPr>
          <a:xfrm>
            <a:off x="4772020" y="1219556"/>
            <a:ext cx="1785950" cy="2286016"/>
            <a:chOff x="4214810" y="1753400"/>
            <a:chExt cx="1785950" cy="2286016"/>
          </a:xfrm>
        </p:grpSpPr>
        <p:grpSp>
          <p:nvGrpSpPr>
            <p:cNvPr id="180" name="Gruppieren 179"/>
            <p:cNvGrpSpPr/>
            <p:nvPr/>
          </p:nvGrpSpPr>
          <p:grpSpPr>
            <a:xfrm>
              <a:off x="4214810" y="1753400"/>
              <a:ext cx="1785950" cy="2286016"/>
              <a:chOff x="4214810" y="1753400"/>
              <a:chExt cx="1785950" cy="2286016"/>
            </a:xfrm>
            <a:effectLst>
              <a:glow rad="139700">
                <a:srgbClr val="0F6FC6">
                  <a:satMod val="175000"/>
                  <a:alpha val="40000"/>
                </a:srgbClr>
              </a:glow>
            </a:effectLst>
          </p:grpSpPr>
          <p:sp>
            <p:nvSpPr>
              <p:cNvPr id="184" name="Ellipse 183"/>
              <p:cNvSpPr/>
              <p:nvPr/>
            </p:nvSpPr>
            <p:spPr>
              <a:xfrm>
                <a:off x="5318906" y="1753400"/>
                <a:ext cx="357190" cy="357190"/>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5" name="Ellipse 184"/>
              <p:cNvSpPr/>
              <p:nvPr/>
            </p:nvSpPr>
            <p:spPr>
              <a:xfrm>
                <a:off x="4539474" y="1753400"/>
                <a:ext cx="357190" cy="357190"/>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6" name="Ellipse 185"/>
              <p:cNvSpPr/>
              <p:nvPr/>
            </p:nvSpPr>
            <p:spPr>
              <a:xfrm>
                <a:off x="4357686" y="2500306"/>
                <a:ext cx="1500198" cy="1500198"/>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7" name="Ellipse 186"/>
              <p:cNvSpPr/>
              <p:nvPr/>
            </p:nvSpPr>
            <p:spPr>
              <a:xfrm>
                <a:off x="4500562" y="1785926"/>
                <a:ext cx="1214446" cy="121444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8" name="Ellipse 187"/>
              <p:cNvSpPr/>
              <p:nvPr/>
            </p:nvSpPr>
            <p:spPr>
              <a:xfrm>
                <a:off x="4286248" y="2786058"/>
                <a:ext cx="571504" cy="642942"/>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9" name="Ellipse 188"/>
              <p:cNvSpPr/>
              <p:nvPr/>
            </p:nvSpPr>
            <p:spPr>
              <a:xfrm>
                <a:off x="5429256" y="2786058"/>
                <a:ext cx="571504" cy="642942"/>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90" name="Ellipse 189"/>
              <p:cNvSpPr/>
              <p:nvPr/>
            </p:nvSpPr>
            <p:spPr>
              <a:xfrm>
                <a:off x="4214810" y="3182160"/>
                <a:ext cx="714380" cy="85725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91" name="Ellipse 190"/>
              <p:cNvSpPr/>
              <p:nvPr/>
            </p:nvSpPr>
            <p:spPr>
              <a:xfrm>
                <a:off x="5286380" y="3182160"/>
                <a:ext cx="714380" cy="857256"/>
              </a:xfrm>
              <a:prstGeom prst="ellipse">
                <a:avLst/>
              </a:prstGeom>
              <a:solidFill>
                <a:sysClr val="window" lastClr="FFFFFF"/>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181" name="Ellipse 180"/>
            <p:cNvSpPr/>
            <p:nvPr/>
          </p:nvSpPr>
          <p:spPr>
            <a:xfrm flipV="1">
              <a:off x="4857752"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2" name="Ellipse 181"/>
            <p:cNvSpPr/>
            <p:nvPr/>
          </p:nvSpPr>
          <p:spPr>
            <a:xfrm flipV="1">
              <a:off x="5214942" y="2214554"/>
              <a:ext cx="136490" cy="136490"/>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83" name="Ellipse 182"/>
            <p:cNvSpPr/>
            <p:nvPr/>
          </p:nvSpPr>
          <p:spPr>
            <a:xfrm flipV="1">
              <a:off x="5000628" y="2500306"/>
              <a:ext cx="214314" cy="142876"/>
            </a:xfrm>
            <a:prstGeom prst="ellipse">
              <a:avLst/>
            </a:prstGeom>
            <a:solidFill>
              <a:sysClr val="windowText" lastClr="000000"/>
            </a:solidFill>
            <a:ln w="1905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de-DE" sz="1800" b="0" i="0" u="none" strike="noStrike" kern="0" cap="none" spc="0" normalizeH="0" baseline="0" noProof="0">
                <a:ln>
                  <a:noFill/>
                </a:ln>
                <a:solidFill>
                  <a:sysClr val="window" lastClr="FFFFFF"/>
                </a:solidFill>
                <a:effectLst/>
                <a:uLnTx/>
                <a:uFillTx/>
                <a:latin typeface="Calibri"/>
                <a:ea typeface="+mn-ea"/>
                <a:cs typeface="+mn-cs"/>
              </a:endParaRPr>
            </a:p>
          </p:txBody>
        </p:sp>
      </p:grpSp>
    </p:spTree>
  </p:cSld>
  <p:clrMapOvr>
    <a:masterClrMapping/>
  </p:clrMapOvr>
  <p:transition spd="med">
    <p:wipe dir="d"/>
  </p:transition>
</p:sld>
</file>

<file path=ppt/theme/theme1.xml><?xml version="1.0" encoding="utf-8"?>
<a:theme xmlns:a="http://schemas.openxmlformats.org/drawingml/2006/main" name="PowerPoint-Anwendertage_2011">
  <a:themeElements>
    <a:clrScheme name="AT-2011-PowerPoint">
      <a:dk1>
        <a:srgbClr val="000000"/>
      </a:dk1>
      <a:lt1>
        <a:srgbClr val="FFFFFF"/>
      </a:lt1>
      <a:dk2>
        <a:srgbClr val="D25F37"/>
      </a:dk2>
      <a:lt2>
        <a:srgbClr val="EBE4E1"/>
      </a:lt2>
      <a:accent1>
        <a:srgbClr val="B2120E"/>
      </a:accent1>
      <a:accent2>
        <a:srgbClr val="D4633B"/>
      </a:accent2>
      <a:accent3>
        <a:srgbClr val="1F3567"/>
      </a:accent3>
      <a:accent4>
        <a:srgbClr val="A6A6A6"/>
      </a:accent4>
      <a:accent5>
        <a:srgbClr val="6085A4"/>
      </a:accent5>
      <a:accent6>
        <a:srgbClr val="F8B545"/>
      </a:accent6>
      <a:hlink>
        <a:srgbClr val="1F3567"/>
      </a:hlink>
      <a:folHlink>
        <a:srgbClr val="7030A0"/>
      </a:folHlink>
    </a:clrScheme>
    <a:fontScheme name="Calibri">
      <a:majorFont>
        <a:latin typeface="Calibri"/>
        <a:ea typeface=""/>
        <a:cs typeface=""/>
      </a:majorFont>
      <a:minorFont>
        <a:latin typeface="Calibri"/>
        <a:ea typeface=""/>
        <a:cs typeface=""/>
      </a:minorFont>
    </a:fontScheme>
    <a:fmtScheme name="Anwendertage-2011">
      <a:fillStyleLst>
        <a:solidFill>
          <a:schemeClr val="phClr"/>
        </a:solidFill>
        <a:gradFill rotWithShape="1">
          <a:gsLst>
            <a:gs pos="0">
              <a:schemeClr val="phClr">
                <a:tint val="60000"/>
                <a:satMod val="300000"/>
              </a:schemeClr>
            </a:gs>
            <a:gs pos="35000">
              <a:schemeClr val="phClr">
                <a:tint val="40000"/>
                <a:satMod val="300000"/>
              </a:schemeClr>
            </a:gs>
            <a:gs pos="100000">
              <a:schemeClr val="phClr">
                <a:tint val="20000"/>
                <a:satMod val="350000"/>
              </a:schemeClr>
            </a:gs>
          </a:gsLst>
          <a:lin ang="16200000" scaled="1"/>
        </a:gradFill>
        <a:gradFill rotWithShape="1">
          <a:gsLst>
            <a:gs pos="0">
              <a:schemeClr val="phClr">
                <a:tint val="98000"/>
                <a:shade val="98000"/>
                <a:satMod val="110000"/>
              </a:schemeClr>
            </a:gs>
            <a:gs pos="35000">
              <a:schemeClr val="phClr">
                <a:shade val="95000"/>
                <a:satMod val="110000"/>
              </a:schemeClr>
            </a:gs>
            <a:gs pos="100000">
              <a:schemeClr val="phClr">
                <a:shade val="60000"/>
                <a:satMod val="110000"/>
              </a:schemeClr>
            </a:gs>
          </a:gsLst>
          <a:lin ang="5400000" scaled="0"/>
        </a:gradFill>
      </a:fillStyleLst>
      <a:lnStyleLst>
        <a:ln w="635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effectStyle>
        <a:effectStyle>
          <a:effectLst>
            <a:outerShdw blurRad="38100" dist="25400" dir="5400000" rotWithShape="0">
              <a:srgbClr val="000000">
                <a:alpha val="35000"/>
              </a:srgbClr>
            </a:outerShdw>
          </a:effectLst>
          <a:scene3d>
            <a:camera prst="orthographicFront">
              <a:rot lat="0" lon="0" rev="0"/>
            </a:camera>
            <a:lightRig rig="threePt" dir="tl">
              <a:rot lat="0" lon="0" rev="21000000"/>
            </a:lightRig>
          </a:scene3d>
          <a:sp3d>
            <a:bevelT w="101600" h="12700"/>
          </a:sp3d>
        </a:effectStyle>
      </a:effectStyleLst>
      <a:bgFillStyleLst>
        <a:solidFill>
          <a:schemeClr val="phClr">
            <a:hueMod val="101000"/>
            <a:satMod val="85000"/>
          </a:schemeClr>
        </a:solidFill>
        <a:gradFill rotWithShape="1">
          <a:gsLst>
            <a:gs pos="0">
              <a:schemeClr val="phClr">
                <a:tint val="40000"/>
                <a:shade val="100000"/>
                <a:hueMod val="110000"/>
                <a:satMod val="120000"/>
              </a:schemeClr>
            </a:gs>
            <a:gs pos="80000">
              <a:schemeClr val="phClr">
                <a:shade val="50000"/>
                <a:satMod val="120000"/>
              </a:schemeClr>
            </a:gs>
          </a:gsLst>
          <a:lin ang="16200000" scaled="0"/>
        </a:gradFill>
        <a:gradFill rotWithShape="1">
          <a:gsLst>
            <a:gs pos="0">
              <a:schemeClr val="phClr">
                <a:tint val="0"/>
                <a:shade val="100000"/>
                <a:alpha val="100000"/>
                <a:hueMod val="115000"/>
                <a:satMod val="120000"/>
              </a:schemeClr>
            </a:gs>
            <a:gs pos="20000">
              <a:schemeClr val="phClr">
                <a:tint val="20000"/>
                <a:shade val="100000"/>
                <a:hueMod val="110000"/>
                <a:satMod val="120000"/>
              </a:schemeClr>
            </a:gs>
            <a:gs pos="100000">
              <a:schemeClr val="phClr">
                <a:tint val="100000"/>
                <a:shade val="100000"/>
                <a:hueMod val="100000"/>
              </a:schemeClr>
            </a:gs>
          </a:gsLst>
          <a:path path="circle">
            <a:fillToRect l="180000" t="120000"/>
          </a:path>
        </a:gradFill>
      </a:bgFillStyleLst>
    </a:fmtScheme>
  </a:themeElements>
  <a:objectDefaults>
    <a:txDef>
      <a:spPr>
        <a:noFill/>
      </a:spPr>
      <a:bodyPr wrap="none" rtlCol="0">
        <a:spAutoFit/>
      </a:bodyPr>
      <a:lstStyle>
        <a:defPPr>
          <a:defRPr sz="2000" dirty="0" smtClean="0"/>
        </a:defPPr>
      </a:lstStyle>
    </a:txDef>
  </a:objectDefaults>
  <a:extraClrScheme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PowerPoint-Anwendertage_2011</Template>
  <TotalTime>0</TotalTime>
  <Words>513</Words>
  <Application>Microsoft Office PowerPoint</Application>
  <PresentationFormat>Bildschirmpräsentation (16:10)</PresentationFormat>
  <Paragraphs>40</Paragraphs>
  <Slides>10</Slides>
  <Notes>1</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10</vt:i4>
      </vt:variant>
    </vt:vector>
  </HeadingPairs>
  <TitlesOfParts>
    <vt:vector size="17" baseType="lpstr">
      <vt:lpstr>Arial</vt:lpstr>
      <vt:lpstr>Calibri</vt:lpstr>
      <vt:lpstr>Symbol</vt:lpstr>
      <vt:lpstr>Wingdings</vt:lpstr>
      <vt:lpstr>Wingdings 2</vt:lpstr>
      <vt:lpstr>Wingdings 3</vt:lpstr>
      <vt:lpstr>PowerPoint-Anwendertage_2011</vt:lpstr>
      <vt:lpstr>Zeichnen fluffiger Objekte</vt:lpstr>
      <vt:lpstr>Äußere Kontur zeichnen (1)</vt:lpstr>
      <vt:lpstr>Äußere Kontur zeichnen (2)</vt:lpstr>
      <vt:lpstr>Äußere Kontur zeichnen (3)</vt:lpstr>
      <vt:lpstr>Diffuse Kontur</vt:lpstr>
      <vt:lpstr>Diffus auch nach innen (1)</vt:lpstr>
      <vt:lpstr>Diffus auch nach innen (2)</vt:lpstr>
      <vt:lpstr>Diffus auch nach innen (3)</vt:lpstr>
      <vt:lpstr>Erklärung des Effekts</vt:lpstr>
      <vt:lpstr>In Kürze zusammengefasst: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Formeffekte</dc:title>
  <dc:creator>Tuhls</dc:creator>
  <cp:lastModifiedBy>G.O. Tuhls</cp:lastModifiedBy>
  <cp:revision>5</cp:revision>
  <dcterms:created xsi:type="dcterms:W3CDTF">2011-10-02T22:36:18Z</dcterms:created>
  <dcterms:modified xsi:type="dcterms:W3CDTF">2026-05-15T16:39:53Z</dcterms:modified>
</cp:coreProperties>
</file>