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60547F-016E-9C2E-CE93-E88D923C8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2CEA55-4266-F923-2039-B661EB7DD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9EF0DC-10C3-F69E-54B3-095BA18E9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C07726-D2EB-AE32-2FEB-52037787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22FE6ED-4D1C-E415-3476-B551D04E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14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D27997-22C8-DBC0-BA21-A746F48A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C77128C-8595-2A94-BC75-AA40D2AED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C832E1-B085-6998-5DA2-0094B962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C52621-8C40-83D5-1CA8-5D58FF3CC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66FF20-5CB7-FFA1-DA25-6FD5C5313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6145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B1F74-D006-F509-EBEA-AB893739F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BE118AB-B55C-9208-2F11-6FB70DEC6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218D50-5161-C6CF-2A49-458918160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DA39756-A061-4B9A-74C9-399C931F4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0CB9FA-AC00-B158-4077-BB9EA5166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242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1EDD98-AF16-1BAA-A580-7D367FD7A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622C5AA-D7CD-8383-DA83-B3D8E01B82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29B0C97-AE6A-53B1-0F79-9A0D02779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042B59F-2124-7CDC-D76F-C5BF1AC65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325DDCA-DCC5-BCB4-EC65-BF64CFBB5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AD345A5-A923-46B5-A7C2-6FCCB31AA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14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11E7E8-D9F5-F9E4-48DD-4FF7E90A0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56CA905-8E49-AAF4-4040-BEE0AF90E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8676283-FDAF-347A-48A5-7E38657F7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63DD475-186B-4924-C324-7825C47A2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4FE021F-8A67-1825-9AF3-AB5726D882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61F6CAA-A79C-2F36-621C-A041E7AE2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24F8DC3-D997-989D-8B71-79664B13A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78D9E96-895D-E42D-78FA-7A51F275F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167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7832CF-ECA9-A736-9330-065D6CA1C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00CD19B-E85C-6682-0A58-73B2DC84F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8DBC0E0-F398-1C9F-9C90-E4884DD17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626AD15-9BCB-761F-8B0E-C7EC31E9B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124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51B757B-C78D-8D68-2D3F-C3E96821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DAC02CE-A947-2F2A-DDF0-EDC5C0992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43BF03-4828-BFF5-0C5E-10FA11780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721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35067D-10A4-ADF8-92F8-F65CA961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7AE146-D930-6AED-D34D-7CE0BCE3E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D217DBB-C209-6C8C-F49B-D35982925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A6393F-D98E-FDCA-A8E1-6BE4753E6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1964F8D-B95A-BE8F-3227-D6498674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F0B936-7213-1546-5249-536835F0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046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687B9-D4EB-D559-C126-41C1E8CA8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2009B06-C082-A65A-C6AD-EDAD3ACE8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066EA3-A9D4-6C60-777B-792C99891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B0F8CB-392E-98FD-E6D0-6EC742E0D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C4927A3-8DB8-AC1C-1E39-019EFADC8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029AC08-8307-E590-F30F-3EFE7ED6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882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9AB75F-D0CC-75D9-A5BE-9018023E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C04178-1D42-024E-07E5-47B658480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878B2-CC7A-BF38-A381-40AC0DCE3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93E543-6811-93FB-2353-5C3EE5579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9252C9-6BB8-E195-648E-3CCDB217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0548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1C9DCD0-CA52-8620-B4D2-23B0A5F17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4DFAC50-7DD8-3911-F888-68EC8F60D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21E18C-664C-15B2-A0B7-A68B95A2E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F23EDE1-F5D4-49F2-0E76-910C0696D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A24043-BB30-7B8B-6945-BFC268EA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26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1176295-088F-6F51-D41B-7ED17BA1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8521A6-56F2-DC75-67FD-75791F3DD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04F245-681F-41A0-B74D-92094FAF9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7EE65A-6C52-4096-AE14-D92DC959E3CA}" type="datetimeFigureOut">
              <a:rPr lang="de-DE" smtClean="0"/>
              <a:t>14.05.2026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61C720-28EB-E151-7722-027237969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13F7EE8-AAEE-3E5E-B69C-E6B800FDA1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645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0E64D401-0CF0-A162-71CE-334C28BE7A48}"/>
              </a:ext>
            </a:extLst>
          </p:cNvPr>
          <p:cNvSpPr/>
          <p:nvPr/>
        </p:nvSpPr>
        <p:spPr>
          <a:xfrm>
            <a:off x="2981985" y="3004443"/>
            <a:ext cx="3683307" cy="1312019"/>
          </a:xfrm>
          <a:prstGeom prst="roundRect">
            <a:avLst>
              <a:gd name="adj" fmla="val 7286"/>
            </a:avLst>
          </a:prstGeom>
          <a:solidFill>
            <a:srgbClr val="011630"/>
          </a:solidFill>
          <a:ln>
            <a:solidFill>
              <a:srgbClr val="053B5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74058F8-349E-D4F6-A5E0-71E9599A0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40" y="432633"/>
            <a:ext cx="1181265" cy="1648055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8B9DFF39-BAA3-EB9A-2575-FB6C907A52EB}"/>
              </a:ext>
            </a:extLst>
          </p:cNvPr>
          <p:cNvSpPr/>
          <p:nvPr/>
        </p:nvSpPr>
        <p:spPr>
          <a:xfrm>
            <a:off x="3326364" y="3347846"/>
            <a:ext cx="625212" cy="625212"/>
          </a:xfrm>
          <a:prstGeom prst="ellipse">
            <a:avLst/>
          </a:prstGeom>
          <a:gradFill>
            <a:gsLst>
              <a:gs pos="100000">
                <a:srgbClr val="1D7140"/>
              </a:gs>
              <a:gs pos="0">
                <a:srgbClr val="5FCD86">
                  <a:lumMod val="60000"/>
                  <a:alpha val="28000"/>
                </a:srgbClr>
              </a:gs>
            </a:gsLst>
            <a:path path="circle">
              <a:fillToRect l="50000" t="50000" r="50000" b="50000"/>
            </a:path>
          </a:gradFill>
          <a:ln w="12700">
            <a:solidFill>
              <a:srgbClr val="3CB557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 dirty="0"/>
          </a:p>
        </p:txBody>
      </p:sp>
      <p:sp>
        <p:nvSpPr>
          <p:cNvPr id="7" name="Pfeil: nach links 6">
            <a:extLst>
              <a:ext uri="{FF2B5EF4-FFF2-40B4-BE49-F238E27FC236}">
                <a16:creationId xmlns:a16="http://schemas.microsoft.com/office/drawing/2014/main" id="{EAA0243B-5A70-D7DB-F901-CF7FA7DE8569}"/>
              </a:ext>
            </a:extLst>
          </p:cNvPr>
          <p:cNvSpPr/>
          <p:nvPr/>
        </p:nvSpPr>
        <p:spPr>
          <a:xfrm>
            <a:off x="2623457" y="620486"/>
            <a:ext cx="3102429" cy="12083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Bild </a:t>
            </a:r>
          </a:p>
        </p:txBody>
      </p:sp>
      <p:sp>
        <p:nvSpPr>
          <p:cNvPr id="8" name="Pfeil: nach links 7">
            <a:extLst>
              <a:ext uri="{FF2B5EF4-FFF2-40B4-BE49-F238E27FC236}">
                <a16:creationId xmlns:a16="http://schemas.microsoft.com/office/drawing/2014/main" id="{FBC7A9AE-F8DE-8741-E5AA-9A37B86DD6D2}"/>
              </a:ext>
            </a:extLst>
          </p:cNvPr>
          <p:cNvSpPr/>
          <p:nvPr/>
        </p:nvSpPr>
        <p:spPr>
          <a:xfrm>
            <a:off x="7009671" y="3108148"/>
            <a:ext cx="3102429" cy="12083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Nachbau </a:t>
            </a:r>
          </a:p>
        </p:txBody>
      </p:sp>
    </p:spTree>
    <p:extLst>
      <p:ext uri="{BB962C8B-B14F-4D97-AF65-F5344CB8AC3E}">
        <p14:creationId xmlns:p14="http://schemas.microsoft.com/office/powerpoint/2010/main" val="1509955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Breitbild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Markus Gehm</dc:creator>
  <cp:lastModifiedBy>Markus Gehm</cp:lastModifiedBy>
  <cp:revision>1</cp:revision>
  <dcterms:created xsi:type="dcterms:W3CDTF">2026-05-14T15:19:15Z</dcterms:created>
  <dcterms:modified xsi:type="dcterms:W3CDTF">2026-05-14T15:20:28Z</dcterms:modified>
</cp:coreProperties>
</file>