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CB68"/>
    <a:srgbClr val="3CB557"/>
    <a:srgbClr val="011630"/>
    <a:srgbClr val="61D8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18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60547F-016E-9C2E-CE93-E88D923C8B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C2CEA55-4266-F923-2039-B661EB7DDB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59EF0DC-10C3-F69E-54B3-095BA18E9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17.05.2026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0C07726-D2EB-AE32-2FEB-520377875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22FE6ED-4D1C-E415-3476-B551D04E9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1140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D27997-22C8-DBC0-BA21-A746F48AF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C77128C-8595-2A94-BC75-AA40D2AEDC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C832E1-B085-6998-5DA2-0094B962F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17.05.2026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FC52621-8C40-83D5-1CA8-5D58FF3CC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466FF20-5CB7-FFA1-DA25-6FD5C5313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6145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6B1F74-D006-F509-EBEA-AB893739F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BE118AB-B55C-9208-2F11-6FB70DEC64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F218D50-5161-C6CF-2A49-458918160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17.05.2026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DA39756-A061-4B9A-74C9-399C931F4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D0CB9FA-AC00-B158-4077-BB9EA5166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2422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1EDD98-AF16-1BAA-A580-7D367FD7A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622C5AA-D7CD-8383-DA83-B3D8E01B82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29B0C97-AE6A-53B1-0F79-9A0D02779B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042B59F-2124-7CDC-D76F-C5BF1AC65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17.05.2026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325DDCA-DCC5-BCB4-EC65-BF64CFBB5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AD345A5-A923-46B5-A7C2-6FCCB31AA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6140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11E7E8-D9F5-F9E4-48DD-4FF7E90A0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56CA905-8E49-AAF4-4040-BEE0AF90EF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8676283-FDAF-347A-48A5-7E38657F70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63DD475-186B-4924-C324-7825C47A20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4FE021F-8A67-1825-9AF3-AB5726D882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461F6CAA-A79C-2F36-621C-A041E7AE2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17.05.2026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324F8DC3-D997-989D-8B71-79664B13A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78D9E96-895D-E42D-78FA-7A51F275F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41675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7832CF-ECA9-A736-9330-065D6CA1C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C00CD19B-E85C-6682-0A58-73B2DC84F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17.05.2026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8DBC0E0-F398-1C9F-9C90-E4884DD17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626AD15-9BCB-761F-8B0E-C7EC31E9B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5124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151B757B-C78D-8D68-2D3F-C3E968217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17.05.2026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DAC02CE-A947-2F2A-DDF0-EDC5C0992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943BF03-4828-BFF5-0C5E-10FA11780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7216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135067D-10A4-ADF8-92F8-F65CA961A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A7AE146-D930-6AED-D34D-7CE0BCE3EA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D217DBB-C209-6C8C-F49B-D359829254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4A6393F-D98E-FDCA-A8E1-6BE4753E6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17.05.2026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1964F8D-B95A-BE8F-3227-D6498674A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FF0B936-7213-1546-5249-536835F05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70460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F687B9-D4EB-D559-C126-41C1E8CA8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A2009B06-C082-A65A-C6AD-EDAD3ACE83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B066EA3-A9D4-6C60-777B-792C99891E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8B0F8CB-392E-98FD-E6D0-6EC742E0D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17.05.2026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C4927A3-8DB8-AC1C-1E39-019EFADC8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029AC08-8307-E590-F30F-3EFE7ED61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45882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9AB75F-D0CC-75D9-A5BE-9018023EB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6C04178-1D42-024E-07E5-47B658480A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6878B2-CC7A-BF38-A381-40AC0DCE3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17.05.2026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293E543-6811-93FB-2353-5C3EE5579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09252C9-6BB8-E195-648E-3CCDB2173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0548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D1C9DCD0-CA52-8620-B4D2-23B0A5F178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4DFAC50-7DD8-3911-F888-68EC8F60D5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521E18C-664C-15B2-A0B7-A68B95A2E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17.05.2026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F23EDE1-F5D4-49F2-0E76-910C0696D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1A24043-BB30-7B8B-6945-BFC268EA1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25267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01176295-088F-6F51-D41B-7ED17BA1F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98521A6-56F2-DC75-67FD-75791F3DD0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D04F245-681F-41A0-B74D-92094FAF9D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7EE65A-6C52-4096-AE14-D92DC959E3CA}" type="datetimeFigureOut">
              <a:rPr lang="de-DE" smtClean="0"/>
              <a:t>17.05.2026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461C720-28EB-E151-7722-027237969A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13F7EE8-AAEE-3E5E-B69C-E6B800FDA1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8645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: abgerundete Ecken 3">
            <a:extLst>
              <a:ext uri="{FF2B5EF4-FFF2-40B4-BE49-F238E27FC236}">
                <a16:creationId xmlns:a16="http://schemas.microsoft.com/office/drawing/2014/main" id="{0E64D401-0CF0-A162-71CE-334C28BE7A48}"/>
              </a:ext>
            </a:extLst>
          </p:cNvPr>
          <p:cNvSpPr/>
          <p:nvPr/>
        </p:nvSpPr>
        <p:spPr>
          <a:xfrm>
            <a:off x="727583" y="133036"/>
            <a:ext cx="1389455" cy="6096314"/>
          </a:xfrm>
          <a:prstGeom prst="roundRect">
            <a:avLst>
              <a:gd name="adj" fmla="val 7286"/>
            </a:avLst>
          </a:prstGeom>
          <a:solidFill>
            <a:srgbClr val="011630"/>
          </a:solidFill>
          <a:ln>
            <a:solidFill>
              <a:srgbClr val="053B5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C74058F8-349E-D4F6-A5E0-71E9599A07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402" t="11398" b="18968"/>
          <a:stretch>
            <a:fillRect/>
          </a:stretch>
        </p:blipFill>
        <p:spPr>
          <a:xfrm>
            <a:off x="810949" y="322222"/>
            <a:ext cx="1093829" cy="1147596"/>
          </a:xfrm>
          <a:prstGeom prst="rect">
            <a:avLst/>
          </a:prstGeom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8B9DFF39-BAA3-EB9A-2575-FB6C907A52EB}"/>
              </a:ext>
            </a:extLst>
          </p:cNvPr>
          <p:cNvSpPr/>
          <p:nvPr/>
        </p:nvSpPr>
        <p:spPr>
          <a:xfrm>
            <a:off x="1045257" y="1729512"/>
            <a:ext cx="625212" cy="625212"/>
          </a:xfrm>
          <a:prstGeom prst="ellipse">
            <a:avLst/>
          </a:prstGeom>
          <a:gradFill>
            <a:gsLst>
              <a:gs pos="100000">
                <a:srgbClr val="3CB557"/>
              </a:gs>
              <a:gs pos="62000">
                <a:srgbClr val="3CB557">
                  <a:alpha val="25000"/>
                </a:srgbClr>
              </a:gs>
              <a:gs pos="0">
                <a:srgbClr val="3CB557">
                  <a:alpha val="25000"/>
                </a:srgbClr>
              </a:gs>
            </a:gsLst>
            <a:path path="circle">
              <a:fillToRect l="50000" t="50000" r="50000" b="50000"/>
            </a:path>
          </a:gradFill>
          <a:ln w="12700">
            <a:solidFill>
              <a:srgbClr val="3CB557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noProof="0" dirty="0"/>
          </a:p>
        </p:txBody>
      </p:sp>
      <p:sp>
        <p:nvSpPr>
          <p:cNvPr id="7" name="Pfeil: nach links 6">
            <a:extLst>
              <a:ext uri="{FF2B5EF4-FFF2-40B4-BE49-F238E27FC236}">
                <a16:creationId xmlns:a16="http://schemas.microsoft.com/office/drawing/2014/main" id="{EAA0243B-5A70-D7DB-F901-CF7FA7DE8569}"/>
              </a:ext>
            </a:extLst>
          </p:cNvPr>
          <p:cNvSpPr/>
          <p:nvPr/>
        </p:nvSpPr>
        <p:spPr>
          <a:xfrm>
            <a:off x="1910449" y="720606"/>
            <a:ext cx="851801" cy="3508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/>
              <a:t>Bild </a:t>
            </a:r>
          </a:p>
        </p:txBody>
      </p:sp>
      <p:sp>
        <p:nvSpPr>
          <p:cNvPr id="8" name="Pfeil: nach links 7">
            <a:extLst>
              <a:ext uri="{FF2B5EF4-FFF2-40B4-BE49-F238E27FC236}">
                <a16:creationId xmlns:a16="http://schemas.microsoft.com/office/drawing/2014/main" id="{FBC7A9AE-F8DE-8741-E5AA-9A37B86DD6D2}"/>
              </a:ext>
            </a:extLst>
          </p:cNvPr>
          <p:cNvSpPr/>
          <p:nvPr/>
        </p:nvSpPr>
        <p:spPr>
          <a:xfrm>
            <a:off x="1821414" y="1821964"/>
            <a:ext cx="1389456" cy="459103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/>
              <a:t>Nachbau Tuhls </a:t>
            </a:r>
            <a:endParaRPr lang="de-DE" sz="1100" dirty="0"/>
          </a:p>
        </p:txBody>
      </p: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CBCD1A6A-5EF3-FC0A-FFE7-72B43A7D8135}"/>
              </a:ext>
            </a:extLst>
          </p:cNvPr>
          <p:cNvGrpSpPr/>
          <p:nvPr/>
        </p:nvGrpSpPr>
        <p:grpSpPr>
          <a:xfrm>
            <a:off x="1115013" y="2779796"/>
            <a:ext cx="539750" cy="539750"/>
            <a:chOff x="1115013" y="2779796"/>
            <a:chExt cx="539750" cy="539750"/>
          </a:xfrm>
        </p:grpSpPr>
        <p:sp>
          <p:nvSpPr>
            <p:cNvPr id="9" name="Ellipse 8">
              <a:extLst>
                <a:ext uri="{FF2B5EF4-FFF2-40B4-BE49-F238E27FC236}">
                  <a16:creationId xmlns:a16="http://schemas.microsoft.com/office/drawing/2014/main" id="{5D4E38E6-5FF3-9026-EED8-BDE4F15D8D8D}"/>
                </a:ext>
              </a:extLst>
            </p:cNvPr>
            <p:cNvSpPr/>
            <p:nvPr/>
          </p:nvSpPr>
          <p:spPr>
            <a:xfrm>
              <a:off x="1115013" y="2779796"/>
              <a:ext cx="539750" cy="539750"/>
            </a:xfrm>
            <a:prstGeom prst="ellipse">
              <a:avLst/>
            </a:prstGeom>
            <a:noFill/>
            <a:ln>
              <a:solidFill>
                <a:srgbClr val="68CB6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3" name="Ellipse 2">
              <a:extLst>
                <a:ext uri="{FF2B5EF4-FFF2-40B4-BE49-F238E27FC236}">
                  <a16:creationId xmlns:a16="http://schemas.microsoft.com/office/drawing/2014/main" id="{9BE1C1D8-2AF3-87A9-014B-2C26E84A70A5}"/>
                </a:ext>
              </a:extLst>
            </p:cNvPr>
            <p:cNvSpPr/>
            <p:nvPr/>
          </p:nvSpPr>
          <p:spPr>
            <a:xfrm>
              <a:off x="1308689" y="2973472"/>
              <a:ext cx="152399" cy="152399"/>
            </a:xfrm>
            <a:prstGeom prst="ellipse">
              <a:avLst/>
            </a:prstGeom>
            <a:noFill/>
            <a:ln w="0">
              <a:solidFill>
                <a:srgbClr val="68CB68"/>
              </a:solidFill>
            </a:ln>
            <a:effectLst>
              <a:glow rad="444500">
                <a:srgbClr val="68CB68">
                  <a:alpha val="36000"/>
                </a:srgbClr>
              </a:glo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11" name="Pfeil: nach links 10">
            <a:extLst>
              <a:ext uri="{FF2B5EF4-FFF2-40B4-BE49-F238E27FC236}">
                <a16:creationId xmlns:a16="http://schemas.microsoft.com/office/drawing/2014/main" id="{F301CB41-ACC5-A9FA-A6F6-1756E0CAF522}"/>
              </a:ext>
            </a:extLst>
          </p:cNvPr>
          <p:cNvSpPr/>
          <p:nvPr/>
        </p:nvSpPr>
        <p:spPr>
          <a:xfrm>
            <a:off x="1821414" y="2755783"/>
            <a:ext cx="1721886" cy="504812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/>
              <a:t>Nachbau mit leuchten</a:t>
            </a:r>
          </a:p>
        </p:txBody>
      </p:sp>
    </p:spTree>
    <p:extLst>
      <p:ext uri="{BB962C8B-B14F-4D97-AF65-F5344CB8AC3E}">
        <p14:creationId xmlns:p14="http://schemas.microsoft.com/office/powerpoint/2010/main" val="1509955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</Words>
  <Application>Microsoft Office PowerPoint</Application>
  <PresentationFormat>Breitbild</PresentationFormat>
  <Paragraphs>3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Markus Gehm</dc:creator>
  <cp:lastModifiedBy>Markus Gehm</cp:lastModifiedBy>
  <cp:revision>3</cp:revision>
  <dcterms:created xsi:type="dcterms:W3CDTF">2026-05-14T15:19:15Z</dcterms:created>
  <dcterms:modified xsi:type="dcterms:W3CDTF">2026-05-17T13:33:51Z</dcterms:modified>
</cp:coreProperties>
</file>