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0" r:id="rId5"/>
    <p:sldId id="259" r:id="rId6"/>
    <p:sldId id="258" r:id="rId7"/>
    <p:sldId id="257" r:id="rId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DCE3"/>
    <a:srgbClr val="E9F0F3"/>
    <a:srgbClr val="C7D8DF"/>
    <a:srgbClr val="E5E7E6"/>
    <a:srgbClr val="FFE593"/>
    <a:srgbClr val="FEC309"/>
    <a:srgbClr val="4BD6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194" autoAdjust="0"/>
    <p:restoredTop sz="94660"/>
  </p:normalViewPr>
  <p:slideViewPr>
    <p:cSldViewPr snapToGrid="0">
      <p:cViewPr varScale="1">
        <p:scale>
          <a:sx n="52" d="100"/>
          <a:sy n="52" d="100"/>
        </p:scale>
        <p:origin x="108" y="10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1DBDF7-9CE6-FBC2-DFA3-D28A029965E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CE86832-6EB6-1F0D-AC92-CA35C92E9A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E04CD83-AD68-D60F-6B8E-1F49D6B60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EF282-5F14-41C6-A649-9B5C44C0AABA}" type="datetimeFigureOut">
              <a:rPr lang="de-DE" smtClean="0"/>
              <a:t>19.06.2026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3C37DA8F-434C-8025-21F6-9DBE90DE3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E80BB08-F268-5AEA-1DA5-89510BB723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BCA7-765E-444E-90FD-64E61EB18EB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99381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F466136-E0A8-76EB-6D7A-D8E7D7B495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A08741E-B8AD-E2E6-AE52-C953849A8C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03D56143-BB34-1220-1008-FB5000C2CB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EF282-5F14-41C6-A649-9B5C44C0AABA}" type="datetimeFigureOut">
              <a:rPr lang="de-DE" smtClean="0"/>
              <a:t>19.06.2026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3D8099A-0621-4099-1BD3-87BBCB592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946923F4-B7EC-AF7F-F545-281C8E682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BCA7-765E-444E-90FD-64E61EB18EB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30771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B261AA1-62DF-98BB-0763-27618FE56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50A0BCEE-D984-FB3C-0287-533C0044DD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8E00ADD-664F-D360-0BA3-EC309E98B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EF282-5F14-41C6-A649-9B5C44C0AABA}" type="datetimeFigureOut">
              <a:rPr lang="de-DE" smtClean="0"/>
              <a:t>19.06.2026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1C5732D-0C1B-025E-5F94-2121D859E9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C370FC0-5900-6A7E-326D-1B1427759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BCA7-765E-444E-90FD-64E61EB18EB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99037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C3DB2F9-3872-85BD-D6EB-45F4579CB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1D221D0-9933-A080-ADBD-E6863E5F4E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B8430CC9-218A-C78D-902B-877EFECA7D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067AF2A-1DB0-D328-F7E6-5844540978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EF282-5F14-41C6-A649-9B5C44C0AABA}" type="datetimeFigureOut">
              <a:rPr lang="de-DE" smtClean="0"/>
              <a:t>19.06.2026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BEE67E82-5047-5148-99B4-176D504F8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15B8A2AF-F088-7797-91E5-012BC5828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BCA7-765E-444E-90FD-64E61EB18EB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6441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8F9F6BD-B559-9B80-FEFF-DEA5AEB41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8FD4202D-3346-35E4-CAC6-1DC2EBC765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1D1C6955-026D-9445-EEB3-078AAB0502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7EE98057-A34F-D91C-9A8F-CCA3917A82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6A0B623C-681D-F105-EDD3-8BD2C876E6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B7A89883-7D5B-7475-D62A-3BA2F6821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EF282-5F14-41C6-A649-9B5C44C0AABA}" type="datetimeFigureOut">
              <a:rPr lang="de-DE" smtClean="0"/>
              <a:t>19.06.2026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CCEB6336-066B-CBF7-1C49-482B6D1B70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1F1D8186-ED19-BFE9-4CEB-D31B5DD10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BCA7-765E-444E-90FD-64E61EB18EB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912749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28B35C7-972A-76E3-7AD1-BFBE328E0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5E358822-50E8-DF51-145B-2CCA16E0F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EF282-5F14-41C6-A649-9B5C44C0AABA}" type="datetimeFigureOut">
              <a:rPr lang="de-DE" smtClean="0"/>
              <a:t>19.06.2026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FDE9F155-8B0A-E35F-F74F-1AAC75620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ACF3DA90-7782-B8DA-E2FC-35608A334C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BCA7-765E-444E-90FD-64E61EB18EB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06100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8A0CF903-7D11-60BC-A166-D8239E6C21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EF282-5F14-41C6-A649-9B5C44C0AABA}" type="datetimeFigureOut">
              <a:rPr lang="de-DE" smtClean="0"/>
              <a:t>19.06.2026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EFA9C95D-33E5-5C42-9A1E-D9FE20556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0153CE12-FCCF-35B6-D8C5-E6643BA0EF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BCA7-765E-444E-90FD-64E61EB18EB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2758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19795AD-3D20-4397-2EDC-3373D384A7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0E021EAC-028D-BA42-F86B-D42A6CDBC2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2C422CBE-E889-BBDE-3073-36831C41A4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8D990715-7DE0-F426-582A-06CBBE937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EF282-5F14-41C6-A649-9B5C44C0AABA}" type="datetimeFigureOut">
              <a:rPr lang="de-DE" smtClean="0"/>
              <a:t>19.06.2026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615264A4-1D7A-5BDD-D024-12B876DCB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05848D82-D35E-FE3F-3025-93C000B0B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BCA7-765E-444E-90FD-64E61EB18EB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90168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E84B229-60F1-2CAE-5262-36E427F26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7DECAC91-F17E-F06A-1D78-4459C97F7C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2D52BCBB-EFE8-0DAB-017A-045C9FEDCD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6066ADD-ADF0-8708-64D3-B5BAA5FF6B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EF282-5F14-41C6-A649-9B5C44C0AABA}" type="datetimeFigureOut">
              <a:rPr lang="de-DE" smtClean="0"/>
              <a:t>19.06.2026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738D92BE-AC6F-66B4-A2F7-4EA61A28F6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3D0EA419-EB5D-8796-5631-59A7B04216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BCA7-765E-444E-90FD-64E61EB18EB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23009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C72627-3BE8-7D11-1E98-9BA4FAD8A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0DACF540-7D5D-EDE8-5677-2939CD7F6A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BD989E2-4088-5F9C-D139-7D84179E9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EF282-5F14-41C6-A649-9B5C44C0AABA}" type="datetimeFigureOut">
              <a:rPr lang="de-DE" smtClean="0"/>
              <a:t>19.06.2026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06B323C-4405-17AC-DFBA-04B5FBF7C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0FC2D6A-51EB-EAB4-FC29-325754761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BCA7-765E-444E-90FD-64E61EB18EB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962864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8E4420D9-EF66-6ED2-71D5-02EA9B9BC5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F2C9A82-7534-ACA3-203E-7FACFABDB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9F6B2F48-C58D-5D54-110C-B79C2EC13F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EF282-5F14-41C6-A649-9B5C44C0AABA}" type="datetimeFigureOut">
              <a:rPr lang="de-DE" smtClean="0"/>
              <a:t>19.06.2026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B92B879-3436-B9C1-D369-1CD96D613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B7E06FB7-2C13-08B8-DFF0-3CA1D91B9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3BCA7-765E-444E-90FD-64E61EB18EB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53397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A1CAB19B-24EF-E76D-407A-1D9471ECC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13D00AD3-B4CA-1AAF-5E75-5F36F4F845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3D81BEBA-432B-E348-8707-90AF73881C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DFEF282-5F14-41C6-A649-9B5C44C0AABA}" type="datetimeFigureOut">
              <a:rPr lang="de-DE" smtClean="0"/>
              <a:t>19.06.2026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D0D2C35-9C84-8DC9-CBCD-F717709AFC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8FC29AF-075F-A678-3801-25CB5FA9D7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433BCA7-765E-444E-90FD-64E61EB18EBB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02417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CF6A656-27C3-32D1-FC68-058F531603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6E896A39-346C-73E1-4762-14C45CA43A0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403028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D7F808B-E320-0B26-4425-6A30E284B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316F437-D930-28A8-22CF-6B8816DF1A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55433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E559D998-AB6C-46E1-B394-118E9A1E2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366C2149-9056-A5EA-4E3E-200D216C5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98" b="19087"/>
          <a:stretch>
            <a:fillRect/>
          </a:stretch>
        </p:blipFill>
        <p:spPr>
          <a:xfrm>
            <a:off x="20" y="10"/>
            <a:ext cx="12191980" cy="6865943"/>
          </a:xfrm>
          <a:custGeom>
            <a:avLst/>
            <a:gdLst/>
            <a:ahLst/>
            <a:cxnLst/>
            <a:rect l="l" t="t" r="r" b="b"/>
            <a:pathLst>
              <a:path w="12192000" h="6857681">
                <a:moveTo>
                  <a:pt x="0" y="0"/>
                </a:moveTo>
                <a:lnTo>
                  <a:pt x="6033794" y="0"/>
                </a:lnTo>
                <a:lnTo>
                  <a:pt x="6104632" y="17448"/>
                </a:lnTo>
                <a:cubicBezTo>
                  <a:pt x="6167597" y="23966"/>
                  <a:pt x="6148747" y="27214"/>
                  <a:pt x="6198111" y="26888"/>
                </a:cubicBezTo>
                <a:cubicBezTo>
                  <a:pt x="6203032" y="26525"/>
                  <a:pt x="6212450" y="35708"/>
                  <a:pt x="6231511" y="33431"/>
                </a:cubicBezTo>
                <a:cubicBezTo>
                  <a:pt x="6261681" y="37362"/>
                  <a:pt x="6245025" y="48416"/>
                  <a:pt x="6283668" y="52056"/>
                </a:cubicBezTo>
                <a:cubicBezTo>
                  <a:pt x="6280095" y="55478"/>
                  <a:pt x="6317954" y="53783"/>
                  <a:pt x="6321602" y="65933"/>
                </a:cubicBezTo>
                <a:cubicBezTo>
                  <a:pt x="6338020" y="69803"/>
                  <a:pt x="6363241" y="73066"/>
                  <a:pt x="6382175" y="75274"/>
                </a:cubicBezTo>
                <a:cubicBezTo>
                  <a:pt x="6410543" y="81224"/>
                  <a:pt x="6424665" y="87641"/>
                  <a:pt x="6428857" y="91880"/>
                </a:cubicBezTo>
                <a:cubicBezTo>
                  <a:pt x="6457257" y="98611"/>
                  <a:pt x="6454186" y="99822"/>
                  <a:pt x="6491478" y="114104"/>
                </a:cubicBezTo>
                <a:cubicBezTo>
                  <a:pt x="6513363" y="108974"/>
                  <a:pt x="6532168" y="120070"/>
                  <a:pt x="6541328" y="130204"/>
                </a:cubicBezTo>
                <a:cubicBezTo>
                  <a:pt x="6566101" y="139804"/>
                  <a:pt x="6619910" y="162727"/>
                  <a:pt x="6655300" y="165762"/>
                </a:cubicBezTo>
                <a:cubicBezTo>
                  <a:pt x="6709422" y="165032"/>
                  <a:pt x="6694278" y="176304"/>
                  <a:pt x="6718357" y="184874"/>
                </a:cubicBezTo>
                <a:cubicBezTo>
                  <a:pt x="6737101" y="195527"/>
                  <a:pt x="6734493" y="186329"/>
                  <a:pt x="6754054" y="199796"/>
                </a:cubicBezTo>
                <a:lnTo>
                  <a:pt x="6790284" y="215417"/>
                </a:lnTo>
                <a:lnTo>
                  <a:pt x="6833979" y="239878"/>
                </a:lnTo>
                <a:lnTo>
                  <a:pt x="6843981" y="246602"/>
                </a:lnTo>
                <a:cubicBezTo>
                  <a:pt x="6849111" y="246626"/>
                  <a:pt x="6852366" y="247045"/>
                  <a:pt x="6854445" y="247782"/>
                </a:cubicBezTo>
                <a:cubicBezTo>
                  <a:pt x="6854496" y="247881"/>
                  <a:pt x="6854549" y="247980"/>
                  <a:pt x="6854600" y="248079"/>
                </a:cubicBezTo>
                <a:lnTo>
                  <a:pt x="6869364" y="251040"/>
                </a:lnTo>
                <a:cubicBezTo>
                  <a:pt x="6886479" y="251404"/>
                  <a:pt x="6920818" y="277370"/>
                  <a:pt x="6937072" y="276678"/>
                </a:cubicBezTo>
                <a:cubicBezTo>
                  <a:pt x="6944247" y="293133"/>
                  <a:pt x="6941053" y="265766"/>
                  <a:pt x="6968404" y="280704"/>
                </a:cubicBezTo>
                <a:cubicBezTo>
                  <a:pt x="6980596" y="282696"/>
                  <a:pt x="6985722" y="284716"/>
                  <a:pt x="6995938" y="286247"/>
                </a:cubicBezTo>
                <a:cubicBezTo>
                  <a:pt x="6996079" y="286667"/>
                  <a:pt x="7029560" y="289467"/>
                  <a:pt x="7029701" y="289887"/>
                </a:cubicBezTo>
                <a:lnTo>
                  <a:pt x="7054104" y="293980"/>
                </a:lnTo>
                <a:lnTo>
                  <a:pt x="7059678" y="296051"/>
                </a:lnTo>
                <a:lnTo>
                  <a:pt x="7092167" y="292851"/>
                </a:lnTo>
                <a:lnTo>
                  <a:pt x="7108387" y="292672"/>
                </a:lnTo>
                <a:lnTo>
                  <a:pt x="7114139" y="289579"/>
                </a:lnTo>
                <a:cubicBezTo>
                  <a:pt x="7119705" y="287930"/>
                  <a:pt x="7126840" y="287741"/>
                  <a:pt x="7137488" y="290860"/>
                </a:cubicBezTo>
                <a:lnTo>
                  <a:pt x="7139729" y="292153"/>
                </a:lnTo>
                <a:lnTo>
                  <a:pt x="7172532" y="286561"/>
                </a:lnTo>
                <a:cubicBezTo>
                  <a:pt x="7179544" y="284784"/>
                  <a:pt x="7207552" y="294171"/>
                  <a:pt x="7213458" y="290616"/>
                </a:cubicBezTo>
                <a:cubicBezTo>
                  <a:pt x="7269364" y="295457"/>
                  <a:pt x="7303569" y="278925"/>
                  <a:pt x="7371827" y="290351"/>
                </a:cubicBezTo>
                <a:cubicBezTo>
                  <a:pt x="7417519" y="294938"/>
                  <a:pt x="7443196" y="294841"/>
                  <a:pt x="7472683" y="298450"/>
                </a:cubicBezTo>
                <a:cubicBezTo>
                  <a:pt x="7502170" y="302059"/>
                  <a:pt x="7529752" y="308462"/>
                  <a:pt x="7548749" y="312007"/>
                </a:cubicBezTo>
                <a:cubicBezTo>
                  <a:pt x="7567746" y="315552"/>
                  <a:pt x="7562619" y="317217"/>
                  <a:pt x="7586664" y="319723"/>
                </a:cubicBezTo>
                <a:cubicBezTo>
                  <a:pt x="7610709" y="322229"/>
                  <a:pt x="7669675" y="320322"/>
                  <a:pt x="7693021" y="327043"/>
                </a:cubicBezTo>
                <a:cubicBezTo>
                  <a:pt x="7718238" y="326359"/>
                  <a:pt x="7721537" y="337391"/>
                  <a:pt x="7735314" y="336075"/>
                </a:cubicBezTo>
                <a:cubicBezTo>
                  <a:pt x="7806549" y="352546"/>
                  <a:pt x="7865892" y="349618"/>
                  <a:pt x="7952583" y="346950"/>
                </a:cubicBezTo>
                <a:cubicBezTo>
                  <a:pt x="8009730" y="351831"/>
                  <a:pt x="8008698" y="354607"/>
                  <a:pt x="8033745" y="357420"/>
                </a:cubicBezTo>
                <a:cubicBezTo>
                  <a:pt x="8041390" y="360247"/>
                  <a:pt x="8045181" y="350414"/>
                  <a:pt x="8052068" y="354306"/>
                </a:cubicBezTo>
                <a:lnTo>
                  <a:pt x="8087434" y="359505"/>
                </a:lnTo>
                <a:lnTo>
                  <a:pt x="8113399" y="369645"/>
                </a:lnTo>
                <a:lnTo>
                  <a:pt x="8137804" y="376078"/>
                </a:lnTo>
                <a:lnTo>
                  <a:pt x="8167138" y="378809"/>
                </a:lnTo>
                <a:cubicBezTo>
                  <a:pt x="8176124" y="381225"/>
                  <a:pt x="8176713" y="389019"/>
                  <a:pt x="8188557" y="388892"/>
                </a:cubicBezTo>
                <a:cubicBezTo>
                  <a:pt x="8224517" y="394064"/>
                  <a:pt x="8289287" y="398547"/>
                  <a:pt x="8338182" y="404244"/>
                </a:cubicBezTo>
                <a:cubicBezTo>
                  <a:pt x="8362404" y="400849"/>
                  <a:pt x="8397142" y="407351"/>
                  <a:pt x="8407187" y="417040"/>
                </a:cubicBezTo>
                <a:cubicBezTo>
                  <a:pt x="8419182" y="419735"/>
                  <a:pt x="8448098" y="419784"/>
                  <a:pt x="8459765" y="417876"/>
                </a:cubicBezTo>
                <a:cubicBezTo>
                  <a:pt x="8470121" y="418155"/>
                  <a:pt x="8471999" y="421843"/>
                  <a:pt x="8485759" y="423277"/>
                </a:cubicBezTo>
                <a:cubicBezTo>
                  <a:pt x="8500778" y="426656"/>
                  <a:pt x="8533354" y="442668"/>
                  <a:pt x="8547497" y="447675"/>
                </a:cubicBezTo>
                <a:cubicBezTo>
                  <a:pt x="8561640" y="452682"/>
                  <a:pt x="8547256" y="447497"/>
                  <a:pt x="8570615" y="453317"/>
                </a:cubicBezTo>
                <a:cubicBezTo>
                  <a:pt x="8578949" y="455301"/>
                  <a:pt x="8577204" y="463036"/>
                  <a:pt x="8595122" y="466725"/>
                </a:cubicBezTo>
                <a:cubicBezTo>
                  <a:pt x="8613041" y="470415"/>
                  <a:pt x="8653176" y="474680"/>
                  <a:pt x="8678126" y="475454"/>
                </a:cubicBezTo>
                <a:cubicBezTo>
                  <a:pt x="8706000" y="462935"/>
                  <a:pt x="8696233" y="479979"/>
                  <a:pt x="8747203" y="464224"/>
                </a:cubicBezTo>
                <a:cubicBezTo>
                  <a:pt x="8748514" y="466239"/>
                  <a:pt x="8769343" y="465372"/>
                  <a:pt x="8790692" y="466720"/>
                </a:cubicBezTo>
                <a:cubicBezTo>
                  <a:pt x="8812041" y="468068"/>
                  <a:pt x="8857501" y="479363"/>
                  <a:pt x="8875298" y="472310"/>
                </a:cubicBezTo>
                <a:lnTo>
                  <a:pt x="9032306" y="471571"/>
                </a:lnTo>
                <a:lnTo>
                  <a:pt x="9122435" y="483407"/>
                </a:lnTo>
                <a:cubicBezTo>
                  <a:pt x="9153775" y="485302"/>
                  <a:pt x="9159039" y="493942"/>
                  <a:pt x="9179171" y="490552"/>
                </a:cubicBezTo>
                <a:cubicBezTo>
                  <a:pt x="9213108" y="492737"/>
                  <a:pt x="9191622" y="508779"/>
                  <a:pt x="9230778" y="495862"/>
                </a:cubicBezTo>
                <a:cubicBezTo>
                  <a:pt x="9220076" y="509598"/>
                  <a:pt x="9249178" y="492136"/>
                  <a:pt x="9269314" y="503195"/>
                </a:cubicBezTo>
                <a:cubicBezTo>
                  <a:pt x="9297556" y="495041"/>
                  <a:pt x="9326591" y="505312"/>
                  <a:pt x="9343734" y="506508"/>
                </a:cubicBezTo>
                <a:cubicBezTo>
                  <a:pt x="9360877" y="507704"/>
                  <a:pt x="9347612" y="511465"/>
                  <a:pt x="9372172" y="510372"/>
                </a:cubicBezTo>
                <a:lnTo>
                  <a:pt x="9406856" y="515908"/>
                </a:lnTo>
                <a:cubicBezTo>
                  <a:pt x="9405045" y="511337"/>
                  <a:pt x="9410063" y="512684"/>
                  <a:pt x="9423824" y="513399"/>
                </a:cubicBezTo>
                <a:lnTo>
                  <a:pt x="9460782" y="509325"/>
                </a:lnTo>
                <a:lnTo>
                  <a:pt x="9486144" y="513434"/>
                </a:lnTo>
                <a:cubicBezTo>
                  <a:pt x="9489544" y="513295"/>
                  <a:pt x="9513720" y="508821"/>
                  <a:pt x="9513235" y="505310"/>
                </a:cubicBezTo>
                <a:cubicBezTo>
                  <a:pt x="9539685" y="520038"/>
                  <a:pt x="9542332" y="510786"/>
                  <a:pt x="9569455" y="507032"/>
                </a:cubicBezTo>
                <a:cubicBezTo>
                  <a:pt x="9592710" y="508415"/>
                  <a:pt x="9572665" y="508880"/>
                  <a:pt x="9628861" y="510620"/>
                </a:cubicBezTo>
                <a:cubicBezTo>
                  <a:pt x="9650737" y="526789"/>
                  <a:pt x="9635011" y="498901"/>
                  <a:pt x="9677951" y="521543"/>
                </a:cubicBezTo>
                <a:cubicBezTo>
                  <a:pt x="9680053" y="519778"/>
                  <a:pt x="9706563" y="521397"/>
                  <a:pt x="9720438" y="523172"/>
                </a:cubicBezTo>
                <a:cubicBezTo>
                  <a:pt x="9734313" y="524947"/>
                  <a:pt x="9746849" y="522784"/>
                  <a:pt x="9761204" y="532196"/>
                </a:cubicBezTo>
                <a:cubicBezTo>
                  <a:pt x="9771692" y="535091"/>
                  <a:pt x="9752949" y="530854"/>
                  <a:pt x="9785747" y="535781"/>
                </a:cubicBezTo>
                <a:cubicBezTo>
                  <a:pt x="9818545" y="540708"/>
                  <a:pt x="9925449" y="557390"/>
                  <a:pt x="9957993" y="561756"/>
                </a:cubicBezTo>
                <a:cubicBezTo>
                  <a:pt x="9990537" y="566122"/>
                  <a:pt x="9967648" y="568686"/>
                  <a:pt x="9981009" y="569119"/>
                </a:cubicBezTo>
                <a:cubicBezTo>
                  <a:pt x="9994370" y="569552"/>
                  <a:pt x="10023139" y="562486"/>
                  <a:pt x="10038159" y="564356"/>
                </a:cubicBezTo>
                <a:cubicBezTo>
                  <a:pt x="10057015" y="566262"/>
                  <a:pt x="10059811" y="573563"/>
                  <a:pt x="10071129" y="573194"/>
                </a:cubicBezTo>
                <a:cubicBezTo>
                  <a:pt x="10081593" y="562977"/>
                  <a:pt x="10092704" y="563090"/>
                  <a:pt x="10110830" y="569286"/>
                </a:cubicBezTo>
                <a:cubicBezTo>
                  <a:pt x="10144643" y="572070"/>
                  <a:pt x="10144670" y="561560"/>
                  <a:pt x="10177323" y="563075"/>
                </a:cubicBezTo>
                <a:cubicBezTo>
                  <a:pt x="10191652" y="562496"/>
                  <a:pt x="10199318" y="565790"/>
                  <a:pt x="10223224" y="562516"/>
                </a:cubicBezTo>
                <a:cubicBezTo>
                  <a:pt x="10240245" y="563214"/>
                  <a:pt x="10274444" y="564970"/>
                  <a:pt x="10297489" y="554688"/>
                </a:cubicBezTo>
                <a:cubicBezTo>
                  <a:pt x="10322484" y="553379"/>
                  <a:pt x="10304332" y="552915"/>
                  <a:pt x="10331612" y="555505"/>
                </a:cubicBezTo>
                <a:cubicBezTo>
                  <a:pt x="10364938" y="556023"/>
                  <a:pt x="10378810" y="549792"/>
                  <a:pt x="10398068" y="551274"/>
                </a:cubicBezTo>
                <a:cubicBezTo>
                  <a:pt x="10410608" y="547019"/>
                  <a:pt x="10396406" y="552090"/>
                  <a:pt x="10444604" y="546749"/>
                </a:cubicBezTo>
                <a:cubicBezTo>
                  <a:pt x="10463706" y="556208"/>
                  <a:pt x="10480046" y="543272"/>
                  <a:pt x="10496391" y="545310"/>
                </a:cubicBezTo>
                <a:cubicBezTo>
                  <a:pt x="10522313" y="544276"/>
                  <a:pt x="10586025" y="544389"/>
                  <a:pt x="10609659" y="542925"/>
                </a:cubicBezTo>
                <a:cubicBezTo>
                  <a:pt x="10633293" y="541461"/>
                  <a:pt x="10608137" y="539280"/>
                  <a:pt x="10638198" y="536528"/>
                </a:cubicBezTo>
                <a:cubicBezTo>
                  <a:pt x="10693566" y="548777"/>
                  <a:pt x="10724464" y="526732"/>
                  <a:pt x="10780502" y="524034"/>
                </a:cubicBezTo>
                <a:cubicBezTo>
                  <a:pt x="10814519" y="506962"/>
                  <a:pt x="10838626" y="524696"/>
                  <a:pt x="10875821" y="511631"/>
                </a:cubicBezTo>
                <a:cubicBezTo>
                  <a:pt x="10900992" y="507636"/>
                  <a:pt x="10904648" y="511453"/>
                  <a:pt x="10918825" y="509588"/>
                </a:cubicBezTo>
                <a:cubicBezTo>
                  <a:pt x="10933002" y="507723"/>
                  <a:pt x="10948992" y="503227"/>
                  <a:pt x="10960884" y="500440"/>
                </a:cubicBezTo>
                <a:cubicBezTo>
                  <a:pt x="10967249" y="504078"/>
                  <a:pt x="11016720" y="497668"/>
                  <a:pt x="11015578" y="492864"/>
                </a:cubicBezTo>
                <a:cubicBezTo>
                  <a:pt x="11022928" y="494510"/>
                  <a:pt x="11043247" y="500882"/>
                  <a:pt x="11045541" y="493276"/>
                </a:cubicBezTo>
                <a:cubicBezTo>
                  <a:pt x="11083069" y="493195"/>
                  <a:pt x="11104152" y="492128"/>
                  <a:pt x="11136980" y="502266"/>
                </a:cubicBezTo>
                <a:cubicBezTo>
                  <a:pt x="11160311" y="506043"/>
                  <a:pt x="11144016" y="504016"/>
                  <a:pt x="11158537" y="506413"/>
                </a:cubicBezTo>
                <a:cubicBezTo>
                  <a:pt x="11173058" y="508810"/>
                  <a:pt x="11197248" y="504516"/>
                  <a:pt x="11220930" y="503946"/>
                </a:cubicBezTo>
                <a:cubicBezTo>
                  <a:pt x="11244941" y="504078"/>
                  <a:pt x="11272916" y="508160"/>
                  <a:pt x="11290697" y="509588"/>
                </a:cubicBezTo>
                <a:cubicBezTo>
                  <a:pt x="11308478" y="511016"/>
                  <a:pt x="11312720" y="510673"/>
                  <a:pt x="11327615" y="512515"/>
                </a:cubicBezTo>
                <a:cubicBezTo>
                  <a:pt x="11352471" y="509065"/>
                  <a:pt x="11373358" y="510883"/>
                  <a:pt x="11391973" y="518258"/>
                </a:cubicBezTo>
                <a:cubicBezTo>
                  <a:pt x="11406458" y="520151"/>
                  <a:pt x="11399034" y="524460"/>
                  <a:pt x="11409760" y="526257"/>
                </a:cubicBezTo>
                <a:cubicBezTo>
                  <a:pt x="11420486" y="528054"/>
                  <a:pt x="11427325" y="519930"/>
                  <a:pt x="11456330" y="521896"/>
                </a:cubicBezTo>
                <a:cubicBezTo>
                  <a:pt x="11466649" y="522293"/>
                  <a:pt x="11466304" y="529914"/>
                  <a:pt x="11488341" y="531019"/>
                </a:cubicBezTo>
                <a:cubicBezTo>
                  <a:pt x="11510378" y="532124"/>
                  <a:pt x="11598983" y="536881"/>
                  <a:pt x="11631415" y="538053"/>
                </a:cubicBezTo>
                <a:cubicBezTo>
                  <a:pt x="11663847" y="539225"/>
                  <a:pt x="11650717" y="536007"/>
                  <a:pt x="11666264" y="535672"/>
                </a:cubicBezTo>
                <a:cubicBezTo>
                  <a:pt x="11681811" y="535337"/>
                  <a:pt x="11700204" y="526934"/>
                  <a:pt x="11724698" y="536041"/>
                </a:cubicBezTo>
                <a:cubicBezTo>
                  <a:pt x="11743020" y="531196"/>
                  <a:pt x="11743491" y="542315"/>
                  <a:pt x="11763807" y="545183"/>
                </a:cubicBezTo>
                <a:cubicBezTo>
                  <a:pt x="11775016" y="549241"/>
                  <a:pt x="11789046" y="548064"/>
                  <a:pt x="11798300" y="550863"/>
                </a:cubicBezTo>
                <a:cubicBezTo>
                  <a:pt x="11807554" y="553662"/>
                  <a:pt x="11814870" y="554166"/>
                  <a:pt x="11821716" y="557213"/>
                </a:cubicBezTo>
                <a:cubicBezTo>
                  <a:pt x="11828562" y="560260"/>
                  <a:pt x="11830643" y="566367"/>
                  <a:pt x="11839374" y="569145"/>
                </a:cubicBezTo>
                <a:cubicBezTo>
                  <a:pt x="11848105" y="571923"/>
                  <a:pt x="11861759" y="576813"/>
                  <a:pt x="11871722" y="578644"/>
                </a:cubicBezTo>
                <a:cubicBezTo>
                  <a:pt x="11881685" y="580475"/>
                  <a:pt x="11880173" y="577641"/>
                  <a:pt x="11899154" y="580133"/>
                </a:cubicBezTo>
                <a:cubicBezTo>
                  <a:pt x="11930093" y="585454"/>
                  <a:pt x="11957956" y="589309"/>
                  <a:pt x="11992753" y="588833"/>
                </a:cubicBezTo>
                <a:cubicBezTo>
                  <a:pt x="11999276" y="598540"/>
                  <a:pt x="12009663" y="594134"/>
                  <a:pt x="12023554" y="588997"/>
                </a:cubicBezTo>
                <a:cubicBezTo>
                  <a:pt x="12049522" y="596077"/>
                  <a:pt x="12093380" y="601562"/>
                  <a:pt x="12137802" y="617391"/>
                </a:cubicBezTo>
                <a:cubicBezTo>
                  <a:pt x="12156710" y="627093"/>
                  <a:pt x="12160884" y="628759"/>
                  <a:pt x="12174434" y="631430"/>
                </a:cubicBezTo>
                <a:lnTo>
                  <a:pt x="12192000" y="634770"/>
                </a:lnTo>
                <a:lnTo>
                  <a:pt x="12192000" y="6857681"/>
                </a:lnTo>
                <a:lnTo>
                  <a:pt x="9979612" y="6857681"/>
                </a:lnTo>
                <a:lnTo>
                  <a:pt x="9971269" y="6854457"/>
                </a:lnTo>
                <a:cubicBezTo>
                  <a:pt x="9959912" y="6851181"/>
                  <a:pt x="9949163" y="6849764"/>
                  <a:pt x="9939502" y="6851921"/>
                </a:cubicBezTo>
                <a:cubicBezTo>
                  <a:pt x="9891606" y="6835635"/>
                  <a:pt x="9864404" y="6844006"/>
                  <a:pt x="9834453" y="6832151"/>
                </a:cubicBezTo>
                <a:cubicBezTo>
                  <a:pt x="9804501" y="6820296"/>
                  <a:pt x="9801374" y="6798259"/>
                  <a:pt x="9759795" y="6780787"/>
                </a:cubicBezTo>
                <a:cubicBezTo>
                  <a:pt x="9718217" y="6763314"/>
                  <a:pt x="9629817" y="6740362"/>
                  <a:pt x="9584980" y="6727313"/>
                </a:cubicBezTo>
                <a:cubicBezTo>
                  <a:pt x="9546420" y="6722010"/>
                  <a:pt x="9530408" y="6725469"/>
                  <a:pt x="9490770" y="6702489"/>
                </a:cubicBezTo>
                <a:cubicBezTo>
                  <a:pt x="9443320" y="6701025"/>
                  <a:pt x="9424336" y="6690023"/>
                  <a:pt x="9380405" y="6676541"/>
                </a:cubicBezTo>
                <a:cubicBezTo>
                  <a:pt x="9335978" y="6675243"/>
                  <a:pt x="9297645" y="6680915"/>
                  <a:pt x="9259939" y="6674414"/>
                </a:cubicBezTo>
                <a:cubicBezTo>
                  <a:pt x="9244772" y="6679394"/>
                  <a:pt x="9230416" y="6681084"/>
                  <a:pt x="9216296" y="6672209"/>
                </a:cubicBezTo>
                <a:cubicBezTo>
                  <a:pt x="9174886" y="6673387"/>
                  <a:pt x="9165078" y="6684906"/>
                  <a:pt x="9138624" y="6674601"/>
                </a:cubicBezTo>
                <a:cubicBezTo>
                  <a:pt x="9108454" y="6672027"/>
                  <a:pt x="9060163" y="6657862"/>
                  <a:pt x="9035273" y="6656766"/>
                </a:cubicBezTo>
                <a:cubicBezTo>
                  <a:pt x="9043993" y="6670577"/>
                  <a:pt x="8988276" y="6655711"/>
                  <a:pt x="8989286" y="6668016"/>
                </a:cubicBezTo>
                <a:cubicBezTo>
                  <a:pt x="8965548" y="6651220"/>
                  <a:pt x="8960144" y="6673151"/>
                  <a:pt x="8932387" y="6668707"/>
                </a:cubicBezTo>
                <a:cubicBezTo>
                  <a:pt x="8918435" y="6662528"/>
                  <a:pt x="8909159" y="6661716"/>
                  <a:pt x="8898375" y="6669282"/>
                </a:cubicBezTo>
                <a:cubicBezTo>
                  <a:pt x="8833747" y="6639096"/>
                  <a:pt x="8863155" y="6669089"/>
                  <a:pt x="8806495" y="6658618"/>
                </a:cubicBezTo>
                <a:cubicBezTo>
                  <a:pt x="8757168" y="6647242"/>
                  <a:pt x="8702613" y="6640665"/>
                  <a:pt x="8650927" y="6611139"/>
                </a:cubicBezTo>
                <a:cubicBezTo>
                  <a:pt x="8640770" y="6602610"/>
                  <a:pt x="8619775" y="6599998"/>
                  <a:pt x="8604033" y="6605300"/>
                </a:cubicBezTo>
                <a:cubicBezTo>
                  <a:pt x="8601324" y="6606213"/>
                  <a:pt x="8598878" y="6607331"/>
                  <a:pt x="8596767" y="6608618"/>
                </a:cubicBezTo>
                <a:cubicBezTo>
                  <a:pt x="8565299" y="6587556"/>
                  <a:pt x="8548876" y="6598771"/>
                  <a:pt x="8533762" y="6584302"/>
                </a:cubicBezTo>
                <a:cubicBezTo>
                  <a:pt x="8487059" y="6579247"/>
                  <a:pt x="8451683" y="6594395"/>
                  <a:pt x="8437660" y="6581725"/>
                </a:cubicBezTo>
                <a:cubicBezTo>
                  <a:pt x="8414209" y="6582991"/>
                  <a:pt x="8383722" y="6598678"/>
                  <a:pt x="8364494" y="6585073"/>
                </a:cubicBezTo>
                <a:cubicBezTo>
                  <a:pt x="8363342" y="6596536"/>
                  <a:pt x="8336540" y="6576888"/>
                  <a:pt x="8323751" y="6584665"/>
                </a:cubicBezTo>
                <a:cubicBezTo>
                  <a:pt x="8314841" y="6591411"/>
                  <a:pt x="8304634" y="6587022"/>
                  <a:pt x="8293791" y="6586903"/>
                </a:cubicBezTo>
                <a:cubicBezTo>
                  <a:pt x="8280721" y="6592424"/>
                  <a:pt x="8232642" y="6585021"/>
                  <a:pt x="8219223" y="6578961"/>
                </a:cubicBezTo>
                <a:cubicBezTo>
                  <a:pt x="8185638" y="6557431"/>
                  <a:pt x="8123924" y="6576522"/>
                  <a:pt x="8096330" y="6560092"/>
                </a:cubicBezTo>
                <a:cubicBezTo>
                  <a:pt x="8087121" y="6557869"/>
                  <a:pt x="8078422" y="6557144"/>
                  <a:pt x="8070086" y="6557355"/>
                </a:cubicBezTo>
                <a:lnTo>
                  <a:pt x="8047207" y="6560092"/>
                </a:lnTo>
                <a:lnTo>
                  <a:pt x="8041620" y="6565163"/>
                </a:lnTo>
                <a:lnTo>
                  <a:pt x="8027134" y="6564473"/>
                </a:lnTo>
                <a:lnTo>
                  <a:pt x="8023214" y="6565355"/>
                </a:lnTo>
                <a:cubicBezTo>
                  <a:pt x="8015729" y="6567060"/>
                  <a:pt x="8008307" y="6568574"/>
                  <a:pt x="8000801" y="6569339"/>
                </a:cubicBezTo>
                <a:cubicBezTo>
                  <a:pt x="8005606" y="6544751"/>
                  <a:pt x="7937754" y="6571777"/>
                  <a:pt x="7954618" y="6551428"/>
                </a:cubicBezTo>
                <a:cubicBezTo>
                  <a:pt x="7914215" y="6551344"/>
                  <a:pt x="7940865" y="6531998"/>
                  <a:pt x="7896427" y="6551123"/>
                </a:cubicBezTo>
                <a:lnTo>
                  <a:pt x="7643090" y="6532163"/>
                </a:lnTo>
                <a:cubicBezTo>
                  <a:pt x="7673996" y="6576436"/>
                  <a:pt x="7562550" y="6494154"/>
                  <a:pt x="7553164" y="6525457"/>
                </a:cubicBezTo>
                <a:cubicBezTo>
                  <a:pt x="7546247" y="6496957"/>
                  <a:pt x="7465610" y="6497391"/>
                  <a:pt x="7421154" y="6476273"/>
                </a:cubicBezTo>
                <a:cubicBezTo>
                  <a:pt x="7361551" y="6472649"/>
                  <a:pt x="7315144" y="6450550"/>
                  <a:pt x="7255968" y="6462166"/>
                </a:cubicBezTo>
                <a:cubicBezTo>
                  <a:pt x="7253251" y="6458417"/>
                  <a:pt x="7249451" y="6455333"/>
                  <a:pt x="7244911" y="6452730"/>
                </a:cubicBezTo>
                <a:lnTo>
                  <a:pt x="7230265" y="6446549"/>
                </a:lnTo>
                <a:lnTo>
                  <a:pt x="7227815" y="6447125"/>
                </a:lnTo>
                <a:cubicBezTo>
                  <a:pt x="7217801" y="6447570"/>
                  <a:pt x="7212312" y="6446146"/>
                  <a:pt x="7208840" y="6443899"/>
                </a:cubicBezTo>
                <a:lnTo>
                  <a:pt x="7205995" y="6440529"/>
                </a:lnTo>
                <a:lnTo>
                  <a:pt x="7193384" y="6437481"/>
                </a:lnTo>
                <a:lnTo>
                  <a:pt x="7169652" y="6429226"/>
                </a:lnTo>
                <a:lnTo>
                  <a:pt x="7164173" y="6429791"/>
                </a:lnTo>
                <a:lnTo>
                  <a:pt x="7126763" y="6420626"/>
                </a:lnTo>
                <a:lnTo>
                  <a:pt x="7125753" y="6421501"/>
                </a:lnTo>
                <a:cubicBezTo>
                  <a:pt x="7122639" y="6423254"/>
                  <a:pt x="7118733" y="6424154"/>
                  <a:pt x="7113057" y="6423293"/>
                </a:cubicBezTo>
                <a:cubicBezTo>
                  <a:pt x="7114552" y="6439288"/>
                  <a:pt x="7106783" y="6428384"/>
                  <a:pt x="7089914" y="6424434"/>
                </a:cubicBezTo>
                <a:cubicBezTo>
                  <a:pt x="7088470" y="6448394"/>
                  <a:pt x="7044915" y="6428308"/>
                  <a:pt x="7030458" y="6439456"/>
                </a:cubicBezTo>
                <a:cubicBezTo>
                  <a:pt x="7018098" y="6436014"/>
                  <a:pt x="7005002" y="6432811"/>
                  <a:pt x="6991398" y="6430012"/>
                </a:cubicBezTo>
                <a:lnTo>
                  <a:pt x="6983250" y="6428652"/>
                </a:lnTo>
                <a:lnTo>
                  <a:pt x="6982969" y="6428851"/>
                </a:lnTo>
                <a:cubicBezTo>
                  <a:pt x="6980946" y="6429033"/>
                  <a:pt x="6978171" y="6428766"/>
                  <a:pt x="6974140" y="6427864"/>
                </a:cubicBezTo>
                <a:lnTo>
                  <a:pt x="6968396" y="6426177"/>
                </a:lnTo>
                <a:lnTo>
                  <a:pt x="6952590" y="6423541"/>
                </a:lnTo>
                <a:lnTo>
                  <a:pt x="6946361" y="6424122"/>
                </a:lnTo>
                <a:lnTo>
                  <a:pt x="6942752" y="6426497"/>
                </a:lnTo>
                <a:lnTo>
                  <a:pt x="6941472" y="6425953"/>
                </a:lnTo>
                <a:cubicBezTo>
                  <a:pt x="6933258" y="6419432"/>
                  <a:pt x="6934084" y="6412085"/>
                  <a:pt x="6907932" y="6428597"/>
                </a:cubicBezTo>
                <a:cubicBezTo>
                  <a:pt x="6887113" y="6416820"/>
                  <a:pt x="6874835" y="6427475"/>
                  <a:pt x="6837100" y="6425985"/>
                </a:cubicBezTo>
                <a:cubicBezTo>
                  <a:pt x="6826990" y="6416391"/>
                  <a:pt x="6813527" y="6417132"/>
                  <a:pt x="6798354" y="6421041"/>
                </a:cubicBezTo>
                <a:cubicBezTo>
                  <a:pt x="6766250" y="6412267"/>
                  <a:pt x="6729955" y="6415375"/>
                  <a:pt x="6690235" y="6411268"/>
                </a:cubicBezTo>
                <a:cubicBezTo>
                  <a:pt x="6654585" y="6395260"/>
                  <a:pt x="6622599" y="6408785"/>
                  <a:pt x="6580197" y="6404322"/>
                </a:cubicBezTo>
                <a:cubicBezTo>
                  <a:pt x="6554864" y="6382418"/>
                  <a:pt x="6541862" y="6413854"/>
                  <a:pt x="6516748" y="6416928"/>
                </a:cubicBezTo>
                <a:lnTo>
                  <a:pt x="6510427" y="6416567"/>
                </a:lnTo>
                <a:lnTo>
                  <a:pt x="6496409" y="6411723"/>
                </a:lnTo>
                <a:lnTo>
                  <a:pt x="6491671" y="6409264"/>
                </a:lnTo>
                <a:cubicBezTo>
                  <a:pt x="6488210" y="6407807"/>
                  <a:pt x="6485652" y="6407144"/>
                  <a:pt x="6483603" y="6407023"/>
                </a:cubicBezTo>
                <a:lnTo>
                  <a:pt x="6483235" y="6407169"/>
                </a:lnTo>
                <a:lnTo>
                  <a:pt x="6476007" y="6404672"/>
                </a:lnTo>
                <a:cubicBezTo>
                  <a:pt x="6464202" y="6399995"/>
                  <a:pt x="6453088" y="6395002"/>
                  <a:pt x="6442802" y="6389891"/>
                </a:cubicBezTo>
                <a:cubicBezTo>
                  <a:pt x="6423332" y="6398448"/>
                  <a:pt x="6390988" y="6372810"/>
                  <a:pt x="6377838" y="6395551"/>
                </a:cubicBezTo>
                <a:cubicBezTo>
                  <a:pt x="6363436" y="6389290"/>
                  <a:pt x="6361258" y="6377704"/>
                  <a:pt x="6354860" y="6393247"/>
                </a:cubicBezTo>
                <a:cubicBezTo>
                  <a:pt x="6349784" y="6391587"/>
                  <a:pt x="6345558" y="6391878"/>
                  <a:pt x="6341683" y="6393098"/>
                </a:cubicBezTo>
                <a:lnTo>
                  <a:pt x="6340276" y="6393789"/>
                </a:lnTo>
                <a:lnTo>
                  <a:pt x="6308531" y="6379516"/>
                </a:lnTo>
                <a:lnTo>
                  <a:pt x="6302948" y="6379253"/>
                </a:lnTo>
                <a:cubicBezTo>
                  <a:pt x="6248814" y="6382108"/>
                  <a:pt x="6205926" y="6362006"/>
                  <a:pt x="6140607" y="6334265"/>
                </a:cubicBezTo>
                <a:cubicBezTo>
                  <a:pt x="6137487" y="6331108"/>
                  <a:pt x="6051161" y="6339116"/>
                  <a:pt x="6050365" y="6335126"/>
                </a:cubicBezTo>
                <a:cubicBezTo>
                  <a:pt x="6006576" y="6331181"/>
                  <a:pt x="6035144" y="6327580"/>
                  <a:pt x="5978838" y="6322018"/>
                </a:cubicBezTo>
                <a:cubicBezTo>
                  <a:pt x="5962530" y="6314338"/>
                  <a:pt x="5894920" y="6289616"/>
                  <a:pt x="5897645" y="6301654"/>
                </a:cubicBezTo>
                <a:lnTo>
                  <a:pt x="5796158" y="6279213"/>
                </a:lnTo>
                <a:lnTo>
                  <a:pt x="5664797" y="6258481"/>
                </a:lnTo>
                <a:lnTo>
                  <a:pt x="5558293" y="6242384"/>
                </a:lnTo>
                <a:lnTo>
                  <a:pt x="5549921" y="6243309"/>
                </a:lnTo>
                <a:lnTo>
                  <a:pt x="5528450" y="6240218"/>
                </a:lnTo>
                <a:lnTo>
                  <a:pt x="5520604" y="6238128"/>
                </a:lnTo>
                <a:cubicBezTo>
                  <a:pt x="5515114" y="6237034"/>
                  <a:pt x="5511354" y="6236750"/>
                  <a:pt x="5508634" y="6237043"/>
                </a:cubicBezTo>
                <a:lnTo>
                  <a:pt x="5508268" y="6237311"/>
                </a:lnTo>
                <a:lnTo>
                  <a:pt x="5497199" y="6235718"/>
                </a:lnTo>
                <a:cubicBezTo>
                  <a:pt x="5478687" y="6232353"/>
                  <a:pt x="5460838" y="6228438"/>
                  <a:pt x="5443971" y="6224189"/>
                </a:cubicBezTo>
                <a:cubicBezTo>
                  <a:pt x="5425088" y="6239333"/>
                  <a:pt x="5365198" y="6213813"/>
                  <a:pt x="5364587" y="6245607"/>
                </a:cubicBezTo>
                <a:cubicBezTo>
                  <a:pt x="5341603" y="6240798"/>
                  <a:pt x="5330518" y="6226543"/>
                  <a:pt x="5333425" y="6247706"/>
                </a:cubicBezTo>
                <a:cubicBezTo>
                  <a:pt x="5325718" y="6246708"/>
                  <a:pt x="5320498" y="6247999"/>
                  <a:pt x="5316391" y="6250403"/>
                </a:cubicBezTo>
                <a:lnTo>
                  <a:pt x="5315083" y="6251588"/>
                </a:lnTo>
                <a:lnTo>
                  <a:pt x="5264093" y="6240388"/>
                </a:lnTo>
                <a:lnTo>
                  <a:pt x="5256734" y="6241276"/>
                </a:lnTo>
                <a:lnTo>
                  <a:pt x="5224251" y="6230935"/>
                </a:lnTo>
                <a:lnTo>
                  <a:pt x="5207068" y="6227214"/>
                </a:lnTo>
                <a:lnTo>
                  <a:pt x="5203042" y="6222819"/>
                </a:lnTo>
                <a:lnTo>
                  <a:pt x="5013633" y="6212104"/>
                </a:lnTo>
                <a:cubicBezTo>
                  <a:pt x="5007363" y="6208771"/>
                  <a:pt x="4867451" y="6189553"/>
                  <a:pt x="4863573" y="6184654"/>
                </a:cubicBezTo>
                <a:lnTo>
                  <a:pt x="4651416" y="6166539"/>
                </a:lnTo>
                <a:cubicBezTo>
                  <a:pt x="4624977" y="6160344"/>
                  <a:pt x="4469364" y="6128170"/>
                  <a:pt x="4481486" y="6142882"/>
                </a:cubicBezTo>
                <a:cubicBezTo>
                  <a:pt x="4405439" y="6106748"/>
                  <a:pt x="4365783" y="6101727"/>
                  <a:pt x="4269331" y="6098123"/>
                </a:cubicBezTo>
                <a:cubicBezTo>
                  <a:pt x="4210440" y="6124597"/>
                  <a:pt x="4245321" y="6098279"/>
                  <a:pt x="4190801" y="6099192"/>
                </a:cubicBezTo>
                <a:cubicBezTo>
                  <a:pt x="4212420" y="6071793"/>
                  <a:pt x="4151268" y="6084104"/>
                  <a:pt x="4127486" y="6076624"/>
                </a:cubicBezTo>
                <a:cubicBezTo>
                  <a:pt x="4117403" y="6077826"/>
                  <a:pt x="4107474" y="6080022"/>
                  <a:pt x="4097468" y="6082472"/>
                </a:cubicBezTo>
                <a:lnTo>
                  <a:pt x="4092230" y="6083737"/>
                </a:lnTo>
                <a:lnTo>
                  <a:pt x="4072646" y="6083192"/>
                </a:lnTo>
                <a:lnTo>
                  <a:pt x="4065392" y="6090055"/>
                </a:lnTo>
                <a:lnTo>
                  <a:pt x="4034674" y="6094262"/>
                </a:lnTo>
                <a:cubicBezTo>
                  <a:pt x="4023438" y="6094753"/>
                  <a:pt x="4011659" y="6094013"/>
                  <a:pt x="3999109" y="6091300"/>
                </a:cubicBezTo>
                <a:cubicBezTo>
                  <a:pt x="3960965" y="6070220"/>
                  <a:pt x="3878759" y="6097089"/>
                  <a:pt x="3832245" y="6069403"/>
                </a:cubicBezTo>
                <a:cubicBezTo>
                  <a:pt x="3780875" y="6064935"/>
                  <a:pt x="3723613" y="6065226"/>
                  <a:pt x="3690889" y="6064489"/>
                </a:cubicBezTo>
                <a:cubicBezTo>
                  <a:pt x="3674068" y="6075123"/>
                  <a:pt x="3636813" y="6049759"/>
                  <a:pt x="3635899" y="6064980"/>
                </a:cubicBezTo>
                <a:lnTo>
                  <a:pt x="3620576" y="6070271"/>
                </a:lnTo>
                <a:lnTo>
                  <a:pt x="3604087" y="6064439"/>
                </a:lnTo>
                <a:cubicBezTo>
                  <a:pt x="3590166" y="6069757"/>
                  <a:pt x="3579308" y="6073243"/>
                  <a:pt x="3568387" y="6069146"/>
                </a:cubicBezTo>
                <a:lnTo>
                  <a:pt x="3503818" y="6089506"/>
                </a:lnTo>
                <a:cubicBezTo>
                  <a:pt x="3510915" y="6100196"/>
                  <a:pt x="3472416" y="6088681"/>
                  <a:pt x="3466246" y="6098777"/>
                </a:cubicBezTo>
                <a:cubicBezTo>
                  <a:pt x="3462890" y="6107015"/>
                  <a:pt x="3450430" y="6105442"/>
                  <a:pt x="3440422" y="6107901"/>
                </a:cubicBezTo>
                <a:cubicBezTo>
                  <a:pt x="3432391" y="6116010"/>
                  <a:pt x="3383132" y="6120663"/>
                  <a:pt x="3366542" y="6118330"/>
                </a:cubicBezTo>
                <a:cubicBezTo>
                  <a:pt x="3311828" y="6124732"/>
                  <a:pt x="3277604" y="6138667"/>
                  <a:pt x="3240669" y="6130264"/>
                </a:cubicBezTo>
                <a:cubicBezTo>
                  <a:pt x="3230661" y="6130422"/>
                  <a:pt x="3222184" y="6131822"/>
                  <a:pt x="3214708" y="6133988"/>
                </a:cubicBezTo>
                <a:lnTo>
                  <a:pt x="3194214" y="6147821"/>
                </a:lnTo>
                <a:lnTo>
                  <a:pt x="3180468" y="6150623"/>
                </a:lnTo>
                <a:lnTo>
                  <a:pt x="3177508" y="6152351"/>
                </a:lnTo>
                <a:cubicBezTo>
                  <a:pt x="3171873" y="6155673"/>
                  <a:pt x="3166158" y="6158806"/>
                  <a:pt x="3159834" y="6161276"/>
                </a:cubicBezTo>
                <a:cubicBezTo>
                  <a:pt x="3135185" y="6159416"/>
                  <a:pt x="3121213" y="6160394"/>
                  <a:pt x="3104835" y="6155927"/>
                </a:cubicBezTo>
                <a:cubicBezTo>
                  <a:pt x="3067805" y="6165414"/>
                  <a:pt x="3078432" y="6141523"/>
                  <a:pt x="3051373" y="6169421"/>
                </a:cubicBezTo>
                <a:cubicBezTo>
                  <a:pt x="2978033" y="6169169"/>
                  <a:pt x="2947947" y="6220998"/>
                  <a:pt x="2877306" y="6208324"/>
                </a:cubicBezTo>
                <a:cubicBezTo>
                  <a:pt x="2821913" y="6217975"/>
                  <a:pt x="2762952" y="6223226"/>
                  <a:pt x="2719018" y="6227333"/>
                </a:cubicBezTo>
                <a:cubicBezTo>
                  <a:pt x="2639811" y="6232636"/>
                  <a:pt x="2504877" y="6234795"/>
                  <a:pt x="2454061" y="6236538"/>
                </a:cubicBezTo>
                <a:cubicBezTo>
                  <a:pt x="2403245" y="6238280"/>
                  <a:pt x="2420126" y="6239079"/>
                  <a:pt x="2414120" y="6237789"/>
                </a:cubicBezTo>
                <a:lnTo>
                  <a:pt x="2384765" y="6235638"/>
                </a:lnTo>
                <a:lnTo>
                  <a:pt x="2365600" y="6233135"/>
                </a:lnTo>
                <a:cubicBezTo>
                  <a:pt x="2356752" y="6235910"/>
                  <a:pt x="2350716" y="6235915"/>
                  <a:pt x="2345941" y="6234695"/>
                </a:cubicBezTo>
                <a:lnTo>
                  <a:pt x="2340941" y="6232305"/>
                </a:lnTo>
                <a:lnTo>
                  <a:pt x="2327235" y="6232519"/>
                </a:lnTo>
                <a:lnTo>
                  <a:pt x="2299646" y="6230633"/>
                </a:lnTo>
                <a:lnTo>
                  <a:pt x="2295035" y="6232443"/>
                </a:lnTo>
                <a:lnTo>
                  <a:pt x="2268728" y="6240177"/>
                </a:lnTo>
                <a:cubicBezTo>
                  <a:pt x="2268628" y="6240521"/>
                  <a:pt x="2254084" y="6233657"/>
                  <a:pt x="2253984" y="6234001"/>
                </a:cubicBezTo>
                <a:cubicBezTo>
                  <a:pt x="2239122" y="6237048"/>
                  <a:pt x="2209108" y="6234931"/>
                  <a:pt x="2191113" y="6240434"/>
                </a:cubicBezTo>
                <a:lnTo>
                  <a:pt x="2146012" y="6259810"/>
                </a:lnTo>
                <a:cubicBezTo>
                  <a:pt x="2145973" y="6259892"/>
                  <a:pt x="2128598" y="6274390"/>
                  <a:pt x="2128560" y="6274472"/>
                </a:cubicBezTo>
                <a:cubicBezTo>
                  <a:pt x="2126838" y="6275117"/>
                  <a:pt x="2124109" y="6275530"/>
                  <a:pt x="2119778" y="6275665"/>
                </a:cubicBezTo>
                <a:lnTo>
                  <a:pt x="2110434" y="6282700"/>
                </a:lnTo>
                <a:lnTo>
                  <a:pt x="2081418" y="6289059"/>
                </a:lnTo>
                <a:lnTo>
                  <a:pt x="2088526" y="6281659"/>
                </a:lnTo>
                <a:cubicBezTo>
                  <a:pt x="2076371" y="6277676"/>
                  <a:pt x="2071903" y="6270803"/>
                  <a:pt x="2059717" y="6292002"/>
                </a:cubicBezTo>
                <a:cubicBezTo>
                  <a:pt x="2032291" y="6286224"/>
                  <a:pt x="2028634" y="6298813"/>
                  <a:pt x="1993045" y="6306390"/>
                </a:cubicBezTo>
                <a:cubicBezTo>
                  <a:pt x="1976971" y="6300063"/>
                  <a:pt x="1965178" y="6303922"/>
                  <a:pt x="1954075" y="6311066"/>
                </a:cubicBezTo>
                <a:cubicBezTo>
                  <a:pt x="1918456" y="6310689"/>
                  <a:pt x="1887456" y="6322102"/>
                  <a:pt x="1848190" y="6327771"/>
                </a:cubicBezTo>
                <a:lnTo>
                  <a:pt x="1737951" y="6344513"/>
                </a:lnTo>
                <a:lnTo>
                  <a:pt x="1696709" y="6346605"/>
                </a:lnTo>
                <a:cubicBezTo>
                  <a:pt x="1692504" y="6346100"/>
                  <a:pt x="1663837" y="6347211"/>
                  <a:pt x="1661872" y="6347587"/>
                </a:cubicBezTo>
                <a:lnTo>
                  <a:pt x="1655864" y="6347808"/>
                </a:lnTo>
                <a:lnTo>
                  <a:pt x="1633028" y="6358060"/>
                </a:lnTo>
                <a:cubicBezTo>
                  <a:pt x="1618899" y="6356602"/>
                  <a:pt x="1619623" y="6369112"/>
                  <a:pt x="1606576" y="6366899"/>
                </a:cubicBezTo>
                <a:lnTo>
                  <a:pt x="1461291" y="6379054"/>
                </a:lnTo>
                <a:lnTo>
                  <a:pt x="1428798" y="6379606"/>
                </a:lnTo>
                <a:cubicBezTo>
                  <a:pt x="1424834" y="6377722"/>
                  <a:pt x="1419064" y="6376842"/>
                  <a:pt x="1409244" y="6378241"/>
                </a:cubicBezTo>
                <a:lnTo>
                  <a:pt x="1406951" y="6379043"/>
                </a:lnTo>
                <a:lnTo>
                  <a:pt x="1391002" y="6374347"/>
                </a:lnTo>
                <a:cubicBezTo>
                  <a:pt x="1385899" y="6372215"/>
                  <a:pt x="1381417" y="6369535"/>
                  <a:pt x="1377852" y="6366097"/>
                </a:cubicBezTo>
                <a:cubicBezTo>
                  <a:pt x="1352108" y="6365458"/>
                  <a:pt x="1267249" y="6359383"/>
                  <a:pt x="1239424" y="6359700"/>
                </a:cubicBezTo>
                <a:cubicBezTo>
                  <a:pt x="1211599" y="6360016"/>
                  <a:pt x="1221978" y="6361392"/>
                  <a:pt x="1208014" y="6357188"/>
                </a:cubicBezTo>
                <a:lnTo>
                  <a:pt x="1152751" y="6345283"/>
                </a:lnTo>
                <a:lnTo>
                  <a:pt x="949771" y="6335308"/>
                </a:lnTo>
                <a:cubicBezTo>
                  <a:pt x="888502" y="6312655"/>
                  <a:pt x="822682" y="6331858"/>
                  <a:pt x="752723" y="6320875"/>
                </a:cubicBezTo>
                <a:cubicBezTo>
                  <a:pt x="697396" y="6317271"/>
                  <a:pt x="686655" y="6275609"/>
                  <a:pt x="665167" y="6275293"/>
                </a:cubicBezTo>
                <a:cubicBezTo>
                  <a:pt x="657908" y="6276764"/>
                  <a:pt x="625159" y="6270979"/>
                  <a:pt x="618141" y="6273378"/>
                </a:cubicBezTo>
                <a:cubicBezTo>
                  <a:pt x="606112" y="6250236"/>
                  <a:pt x="628751" y="6263137"/>
                  <a:pt x="596498" y="6261621"/>
                </a:cubicBezTo>
                <a:cubicBezTo>
                  <a:pt x="598654" y="6267969"/>
                  <a:pt x="583476" y="6241875"/>
                  <a:pt x="568296" y="6259035"/>
                </a:cubicBezTo>
                <a:lnTo>
                  <a:pt x="550874" y="6247808"/>
                </a:lnTo>
                <a:lnTo>
                  <a:pt x="521056" y="6251759"/>
                </a:lnTo>
                <a:cubicBezTo>
                  <a:pt x="512844" y="6252767"/>
                  <a:pt x="496898" y="6238469"/>
                  <a:pt x="487255" y="6237156"/>
                </a:cubicBezTo>
                <a:cubicBezTo>
                  <a:pt x="449168" y="6235869"/>
                  <a:pt x="452372" y="6218847"/>
                  <a:pt x="431825" y="6228675"/>
                </a:cubicBezTo>
                <a:cubicBezTo>
                  <a:pt x="409674" y="6239271"/>
                  <a:pt x="353899" y="6202116"/>
                  <a:pt x="346639" y="6209624"/>
                </a:cubicBezTo>
                <a:cubicBezTo>
                  <a:pt x="335776" y="6218525"/>
                  <a:pt x="269484" y="6176632"/>
                  <a:pt x="271007" y="6188053"/>
                </a:cubicBezTo>
                <a:cubicBezTo>
                  <a:pt x="223668" y="6157668"/>
                  <a:pt x="207158" y="6173403"/>
                  <a:pt x="189996" y="6162482"/>
                </a:cubicBezTo>
                <a:cubicBezTo>
                  <a:pt x="167941" y="6147838"/>
                  <a:pt x="134526" y="6155297"/>
                  <a:pt x="121342" y="6139836"/>
                </a:cubicBezTo>
                <a:cubicBezTo>
                  <a:pt x="108158" y="6124375"/>
                  <a:pt x="113782" y="6146084"/>
                  <a:pt x="90669" y="6116573"/>
                </a:cubicBezTo>
                <a:cubicBezTo>
                  <a:pt x="76705" y="6097951"/>
                  <a:pt x="64226" y="6077165"/>
                  <a:pt x="49115" y="6053333"/>
                </a:cubicBezTo>
                <a:cubicBezTo>
                  <a:pt x="34004" y="6029501"/>
                  <a:pt x="12038" y="6070748"/>
                  <a:pt x="0" y="602404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461270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7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4279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854ECEBE-9353-406C-9313-02A517A31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6806086-A782-4311-A63B-1A68574D8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902" y="-15901"/>
            <a:ext cx="6578337" cy="5814891"/>
          </a:xfrm>
          <a:custGeom>
            <a:avLst/>
            <a:gdLst>
              <a:gd name="connsiteX0" fmla="*/ 1667657 w 6578337"/>
              <a:gd name="connsiteY0" fmla="*/ 0 h 5814891"/>
              <a:gd name="connsiteX1" fmla="*/ 5296215 w 6578337"/>
              <a:gd name="connsiteY1" fmla="*/ 0 h 5814891"/>
              <a:gd name="connsiteX2" fmla="*/ 5354505 w 6578337"/>
              <a:gd name="connsiteY2" fmla="*/ 38974 h 5814891"/>
              <a:gd name="connsiteX3" fmla="*/ 5772761 w 6578337"/>
              <a:gd name="connsiteY3" fmla="*/ 430996 h 5814891"/>
              <a:gd name="connsiteX4" fmla="*/ 6578337 w 6578337"/>
              <a:gd name="connsiteY4" fmla="*/ 2842158 h 5814891"/>
              <a:gd name="connsiteX5" fmla="*/ 6219497 w 6578337"/>
              <a:gd name="connsiteY5" fmla="*/ 3831001 h 5814891"/>
              <a:gd name="connsiteX6" fmla="*/ 5157059 w 6578337"/>
              <a:gd name="connsiteY6" fmla="*/ 4751758 h 5814891"/>
              <a:gd name="connsiteX7" fmla="*/ 4923464 w 6578337"/>
              <a:gd name="connsiteY7" fmla="*/ 4927890 h 5814891"/>
              <a:gd name="connsiteX8" fmla="*/ 3004017 w 6578337"/>
              <a:gd name="connsiteY8" fmla="*/ 5814891 h 5814891"/>
              <a:gd name="connsiteX9" fmla="*/ 475534 w 6578337"/>
              <a:gd name="connsiteY9" fmla="*/ 4373098 h 5814891"/>
              <a:gd name="connsiteX10" fmla="*/ 206071 w 6578337"/>
              <a:gd name="connsiteY10" fmla="*/ 4004246 h 5814891"/>
              <a:gd name="connsiteX11" fmla="*/ 79385 w 6578337"/>
              <a:gd name="connsiteY11" fmla="*/ 3833508 h 5814891"/>
              <a:gd name="connsiteX12" fmla="*/ 0 w 6578337"/>
              <a:gd name="connsiteY12" fmla="*/ 3721725 h 5814891"/>
              <a:gd name="connsiteX13" fmla="*/ 0 w 6578337"/>
              <a:gd name="connsiteY13" fmla="*/ 1581323 h 5814891"/>
              <a:gd name="connsiteX14" fmla="*/ 168477 w 6578337"/>
              <a:gd name="connsiteY14" fmla="*/ 1300525 h 5814891"/>
              <a:gd name="connsiteX15" fmla="*/ 885512 w 6578337"/>
              <a:gd name="connsiteY15" fmla="*/ 515238 h 5814891"/>
              <a:gd name="connsiteX16" fmla="*/ 1494824 w 6578337"/>
              <a:gd name="connsiteY16" fmla="*/ 90742 h 5814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578337" h="5814891">
                <a:moveTo>
                  <a:pt x="1667657" y="0"/>
                </a:moveTo>
                <a:lnTo>
                  <a:pt x="5296215" y="0"/>
                </a:lnTo>
                <a:lnTo>
                  <a:pt x="5354505" y="38974"/>
                </a:lnTo>
                <a:cubicBezTo>
                  <a:pt x="5505893" y="152699"/>
                  <a:pt x="5645664" y="283643"/>
                  <a:pt x="5772761" y="430996"/>
                </a:cubicBezTo>
                <a:cubicBezTo>
                  <a:pt x="6292274" y="1033532"/>
                  <a:pt x="6578337" y="1889809"/>
                  <a:pt x="6578337" y="2842158"/>
                </a:cubicBezTo>
                <a:cubicBezTo>
                  <a:pt x="6578337" y="3222117"/>
                  <a:pt x="6467617" y="3527065"/>
                  <a:pt x="6219497" y="3831001"/>
                </a:cubicBezTo>
                <a:cubicBezTo>
                  <a:pt x="5959965" y="4148933"/>
                  <a:pt x="5569997" y="4441763"/>
                  <a:pt x="5157059" y="4751758"/>
                </a:cubicBezTo>
                <a:cubicBezTo>
                  <a:pt x="5080873" y="4808882"/>
                  <a:pt x="5002168" y="4868026"/>
                  <a:pt x="4923464" y="4927890"/>
                </a:cubicBezTo>
                <a:cubicBezTo>
                  <a:pt x="4218974" y="5463640"/>
                  <a:pt x="3704799" y="5814891"/>
                  <a:pt x="3004017" y="5814891"/>
                </a:cubicBezTo>
                <a:cubicBezTo>
                  <a:pt x="1936240" y="5814891"/>
                  <a:pt x="1180025" y="5383723"/>
                  <a:pt x="475534" y="4373098"/>
                </a:cubicBezTo>
                <a:cubicBezTo>
                  <a:pt x="383343" y="4240819"/>
                  <a:pt x="293225" y="4120515"/>
                  <a:pt x="206071" y="4004246"/>
                </a:cubicBezTo>
                <a:cubicBezTo>
                  <a:pt x="160920" y="3943985"/>
                  <a:pt x="118700" y="3887339"/>
                  <a:pt x="79385" y="3833508"/>
                </a:cubicBezTo>
                <a:lnTo>
                  <a:pt x="0" y="3721725"/>
                </a:lnTo>
                <a:lnTo>
                  <a:pt x="0" y="1581323"/>
                </a:lnTo>
                <a:lnTo>
                  <a:pt x="168477" y="1300525"/>
                </a:lnTo>
                <a:cubicBezTo>
                  <a:pt x="359173" y="1017017"/>
                  <a:pt x="599372" y="753795"/>
                  <a:pt x="885512" y="515238"/>
                </a:cubicBezTo>
                <a:cubicBezTo>
                  <a:pt x="1073010" y="358870"/>
                  <a:pt x="1278109" y="216205"/>
                  <a:pt x="1494824" y="90742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E71458B-DF80-43DF-9693-2EC3878AC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323162" cy="5593660"/>
          </a:xfrm>
          <a:custGeom>
            <a:avLst/>
            <a:gdLst>
              <a:gd name="connsiteX0" fmla="*/ 2177447 w 6323162"/>
              <a:gd name="connsiteY0" fmla="*/ 0 h 5593660"/>
              <a:gd name="connsiteX1" fmla="*/ 2572776 w 6323162"/>
              <a:gd name="connsiteY1" fmla="*/ 0 h 5593660"/>
              <a:gd name="connsiteX2" fmla="*/ 2279674 w 6323162"/>
              <a:gd name="connsiteY2" fmla="*/ 98163 h 5593660"/>
              <a:gd name="connsiteX3" fmla="*/ 1163390 w 6323162"/>
              <a:gd name="connsiteY3" fmla="*/ 758946 h 5593660"/>
              <a:gd name="connsiteX4" fmla="*/ 391288 w 6323162"/>
              <a:gd name="connsiteY4" fmla="*/ 1711778 h 5593660"/>
              <a:gd name="connsiteX5" fmla="*/ 111318 w 6323162"/>
              <a:gd name="connsiteY5" fmla="*/ 2820666 h 5593660"/>
              <a:gd name="connsiteX6" fmla="*/ 574682 w 6323162"/>
              <a:gd name="connsiteY6" fmla="*/ 3850310 h 5593660"/>
              <a:gd name="connsiteX7" fmla="*/ 808161 w 6323162"/>
              <a:gd name="connsiteY7" fmla="*/ 4177123 h 5593660"/>
              <a:gd name="connsiteX8" fmla="*/ 2998992 w 6323162"/>
              <a:gd name="connsiteY8" fmla="*/ 5454594 h 5593660"/>
              <a:gd name="connsiteX9" fmla="*/ 4662117 w 6323162"/>
              <a:gd name="connsiteY9" fmla="*/ 4668685 h 5593660"/>
              <a:gd name="connsiteX10" fmla="*/ 4864518 w 6323162"/>
              <a:gd name="connsiteY10" fmla="*/ 4512627 h 5593660"/>
              <a:gd name="connsiteX11" fmla="*/ 5785079 w 6323162"/>
              <a:gd name="connsiteY11" fmla="*/ 3696808 h 5593660"/>
              <a:gd name="connsiteX12" fmla="*/ 6095999 w 6323162"/>
              <a:gd name="connsiteY12" fmla="*/ 2820666 h 5593660"/>
              <a:gd name="connsiteX13" fmla="*/ 5397999 w 6323162"/>
              <a:gd name="connsiteY13" fmla="*/ 684305 h 5593660"/>
              <a:gd name="connsiteX14" fmla="*/ 4612801 w 6323162"/>
              <a:gd name="connsiteY14" fmla="*/ 81166 h 5593660"/>
              <a:gd name="connsiteX15" fmla="*/ 4406067 w 6323162"/>
              <a:gd name="connsiteY15" fmla="*/ 0 h 5593660"/>
              <a:gd name="connsiteX16" fmla="*/ 4826316 w 6323162"/>
              <a:gd name="connsiteY16" fmla="*/ 0 h 5593660"/>
              <a:gd name="connsiteX17" fmla="*/ 4971508 w 6323162"/>
              <a:gd name="connsiteY17" fmla="*/ 75777 h 5593660"/>
              <a:gd name="connsiteX18" fmla="*/ 5577109 w 6323162"/>
              <a:gd name="connsiteY18" fmla="*/ 586873 h 5593660"/>
              <a:gd name="connsiteX19" fmla="*/ 6323162 w 6323162"/>
              <a:gd name="connsiteY19" fmla="*/ 2829148 h 5593660"/>
              <a:gd name="connsiteX20" fmla="*/ 5990836 w 6323162"/>
              <a:gd name="connsiteY20" fmla="*/ 3748729 h 5593660"/>
              <a:gd name="connsiteX21" fmla="*/ 5006899 w 6323162"/>
              <a:gd name="connsiteY21" fmla="*/ 4604992 h 5593660"/>
              <a:gd name="connsiteX22" fmla="*/ 4790566 w 6323162"/>
              <a:gd name="connsiteY22" fmla="*/ 4768788 h 5593660"/>
              <a:gd name="connsiteX23" fmla="*/ 3012943 w 6323162"/>
              <a:gd name="connsiteY23" fmla="*/ 5593660 h 5593660"/>
              <a:gd name="connsiteX24" fmla="*/ 671286 w 6323162"/>
              <a:gd name="connsiteY24" fmla="*/ 4252856 h 5593660"/>
              <a:gd name="connsiteX25" fmla="*/ 421733 w 6323162"/>
              <a:gd name="connsiteY25" fmla="*/ 3909839 h 5593660"/>
              <a:gd name="connsiteX26" fmla="*/ 48655 w 6323162"/>
              <a:gd name="connsiteY26" fmla="*/ 3351082 h 5593660"/>
              <a:gd name="connsiteX27" fmla="*/ 0 w 6323162"/>
              <a:gd name="connsiteY27" fmla="*/ 3239820 h 5593660"/>
              <a:gd name="connsiteX28" fmla="*/ 0 w 6323162"/>
              <a:gd name="connsiteY28" fmla="*/ 2248150 h 5593660"/>
              <a:gd name="connsiteX29" fmla="*/ 1658 w 6323162"/>
              <a:gd name="connsiteY29" fmla="*/ 2239520 h 5593660"/>
              <a:gd name="connsiteX30" fmla="*/ 225714 w 6323162"/>
              <a:gd name="connsiteY30" fmla="*/ 1665285 h 5593660"/>
              <a:gd name="connsiteX31" fmla="*/ 1050970 w 6323162"/>
              <a:gd name="connsiteY31" fmla="*/ 665214 h 5593660"/>
              <a:gd name="connsiteX32" fmla="*/ 1923692 w 6323162"/>
              <a:gd name="connsiteY32" fmla="*/ 107844 h 5593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323162" h="5593660">
                <a:moveTo>
                  <a:pt x="2177447" y="0"/>
                </a:moveTo>
                <a:lnTo>
                  <a:pt x="2572776" y="0"/>
                </a:lnTo>
                <a:lnTo>
                  <a:pt x="2279674" y="98163"/>
                </a:lnTo>
                <a:cubicBezTo>
                  <a:pt x="1874231" y="253327"/>
                  <a:pt x="1488311" y="481852"/>
                  <a:pt x="1163390" y="758946"/>
                </a:cubicBezTo>
                <a:cubicBezTo>
                  <a:pt x="832819" y="1040772"/>
                  <a:pt x="573013" y="1361447"/>
                  <a:pt x="391288" y="1711778"/>
                </a:cubicBezTo>
                <a:cubicBezTo>
                  <a:pt x="205583" y="2069903"/>
                  <a:pt x="111318" y="2442986"/>
                  <a:pt x="111318" y="2820666"/>
                </a:cubicBezTo>
                <a:cubicBezTo>
                  <a:pt x="111318" y="3201031"/>
                  <a:pt x="261705" y="3423166"/>
                  <a:pt x="574682" y="3850310"/>
                </a:cubicBezTo>
                <a:cubicBezTo>
                  <a:pt x="650197" y="3953327"/>
                  <a:pt x="728281" y="4059920"/>
                  <a:pt x="808161" y="4177123"/>
                </a:cubicBezTo>
                <a:cubicBezTo>
                  <a:pt x="1418574" y="5072567"/>
                  <a:pt x="2073806" y="5454594"/>
                  <a:pt x="2998992" y="5454594"/>
                </a:cubicBezTo>
                <a:cubicBezTo>
                  <a:pt x="3606192" y="5454594"/>
                  <a:pt x="4051705" y="5143376"/>
                  <a:pt x="4662117" y="4668685"/>
                </a:cubicBezTo>
                <a:cubicBezTo>
                  <a:pt x="4730310" y="4615645"/>
                  <a:pt x="4798505" y="4563242"/>
                  <a:pt x="4864518" y="4512627"/>
                </a:cubicBezTo>
                <a:cubicBezTo>
                  <a:pt x="5222313" y="4237963"/>
                  <a:pt x="5560204" y="3978506"/>
                  <a:pt x="5785079" y="3696808"/>
                </a:cubicBezTo>
                <a:cubicBezTo>
                  <a:pt x="6000066" y="3427513"/>
                  <a:pt x="6095999" y="3157320"/>
                  <a:pt x="6095999" y="2820666"/>
                </a:cubicBezTo>
                <a:cubicBezTo>
                  <a:pt x="6095999" y="1976856"/>
                  <a:pt x="5848138" y="1218170"/>
                  <a:pt x="5397999" y="684305"/>
                </a:cubicBezTo>
                <a:cubicBezTo>
                  <a:pt x="5177750" y="423188"/>
                  <a:pt x="4913577" y="220223"/>
                  <a:pt x="4612801" y="81166"/>
                </a:cubicBezTo>
                <a:lnTo>
                  <a:pt x="4406067" y="0"/>
                </a:lnTo>
                <a:lnTo>
                  <a:pt x="4826316" y="0"/>
                </a:lnTo>
                <a:lnTo>
                  <a:pt x="4971508" y="75777"/>
                </a:lnTo>
                <a:cubicBezTo>
                  <a:pt x="5197582" y="210111"/>
                  <a:pt x="5400550" y="381325"/>
                  <a:pt x="5577109" y="586873"/>
                </a:cubicBezTo>
                <a:cubicBezTo>
                  <a:pt x="6058235" y="1147205"/>
                  <a:pt x="6323162" y="1943505"/>
                  <a:pt x="6323162" y="2829148"/>
                </a:cubicBezTo>
                <a:cubicBezTo>
                  <a:pt x="6323162" y="3182494"/>
                  <a:pt x="6220623" y="3466081"/>
                  <a:pt x="5990836" y="3748729"/>
                </a:cubicBezTo>
                <a:cubicBezTo>
                  <a:pt x="5750480" y="4044392"/>
                  <a:pt x="5389327" y="4316711"/>
                  <a:pt x="5006899" y="4604992"/>
                </a:cubicBezTo>
                <a:cubicBezTo>
                  <a:pt x="4936343" y="4658116"/>
                  <a:pt x="4863453" y="4713117"/>
                  <a:pt x="4790566" y="4768788"/>
                </a:cubicBezTo>
                <a:cubicBezTo>
                  <a:pt x="4138128" y="5267012"/>
                  <a:pt x="3661945" y="5593660"/>
                  <a:pt x="3012943" y="5593660"/>
                </a:cubicBezTo>
                <a:cubicBezTo>
                  <a:pt x="2024062" y="5593660"/>
                  <a:pt x="1323723" y="5192693"/>
                  <a:pt x="671286" y="4252856"/>
                </a:cubicBezTo>
                <a:cubicBezTo>
                  <a:pt x="585906" y="4129842"/>
                  <a:pt x="502446" y="4017964"/>
                  <a:pt x="421733" y="3909839"/>
                </a:cubicBezTo>
                <a:cubicBezTo>
                  <a:pt x="254471" y="3685679"/>
                  <a:pt x="130655" y="3515312"/>
                  <a:pt x="48655" y="3351082"/>
                </a:cubicBezTo>
                <a:lnTo>
                  <a:pt x="0" y="3239820"/>
                </a:lnTo>
                <a:lnTo>
                  <a:pt x="0" y="2248150"/>
                </a:lnTo>
                <a:lnTo>
                  <a:pt x="1658" y="2239520"/>
                </a:lnTo>
                <a:cubicBezTo>
                  <a:pt x="51657" y="2045089"/>
                  <a:pt x="126469" y="1853225"/>
                  <a:pt x="225714" y="1665285"/>
                </a:cubicBezTo>
                <a:cubicBezTo>
                  <a:pt x="419948" y="1297585"/>
                  <a:pt x="697641" y="961011"/>
                  <a:pt x="1050970" y="665214"/>
                </a:cubicBezTo>
                <a:cubicBezTo>
                  <a:pt x="1311437" y="447090"/>
                  <a:pt x="1608578" y="257641"/>
                  <a:pt x="1923692" y="107844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E1994AC-22D1-4B48-9EDA-BE373E704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41758" y="1415331"/>
            <a:ext cx="5665992" cy="5466522"/>
          </a:xfrm>
          <a:custGeom>
            <a:avLst/>
            <a:gdLst>
              <a:gd name="connsiteX0" fmla="*/ 3113576 w 5665992"/>
              <a:gd name="connsiteY0" fmla="*/ 1556 h 5401530"/>
              <a:gd name="connsiteX1" fmla="*/ 4468777 w 5665992"/>
              <a:gd name="connsiteY1" fmla="*/ 405866 h 5401530"/>
              <a:gd name="connsiteX2" fmla="*/ 5525792 w 5665992"/>
              <a:gd name="connsiteY2" fmla="*/ 1317461 h 5401530"/>
              <a:gd name="connsiteX3" fmla="*/ 5665992 w 5665992"/>
              <a:gd name="connsiteY3" fmla="*/ 1506159 h 5401530"/>
              <a:gd name="connsiteX4" fmla="*/ 5665992 w 5665992"/>
              <a:gd name="connsiteY4" fmla="*/ 5401530 h 5401530"/>
              <a:gd name="connsiteX5" fmla="*/ 965932 w 5665992"/>
              <a:gd name="connsiteY5" fmla="*/ 5401530 h 5401530"/>
              <a:gd name="connsiteX6" fmla="*/ 836753 w 5665992"/>
              <a:gd name="connsiteY6" fmla="*/ 5181943 h 5401530"/>
              <a:gd name="connsiteX7" fmla="*/ 509793 w 5665992"/>
              <a:gd name="connsiteY7" fmla="*/ 4458111 h 5401530"/>
              <a:gd name="connsiteX8" fmla="*/ 251995 w 5665992"/>
              <a:gd name="connsiteY8" fmla="*/ 1805844 h 5401530"/>
              <a:gd name="connsiteX9" fmla="*/ 3113576 w 5665992"/>
              <a:gd name="connsiteY9" fmla="*/ 1556 h 5401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665992" h="5401530">
                <a:moveTo>
                  <a:pt x="3113576" y="1556"/>
                </a:moveTo>
                <a:cubicBezTo>
                  <a:pt x="3559807" y="16866"/>
                  <a:pt x="4018025" y="145625"/>
                  <a:pt x="4468777" y="405866"/>
                </a:cubicBezTo>
                <a:cubicBezTo>
                  <a:pt x="4871803" y="638554"/>
                  <a:pt x="5229811" y="952545"/>
                  <a:pt x="5525792" y="1317461"/>
                </a:cubicBezTo>
                <a:lnTo>
                  <a:pt x="5665992" y="1506159"/>
                </a:lnTo>
                <a:lnTo>
                  <a:pt x="5665992" y="5401530"/>
                </a:lnTo>
                <a:lnTo>
                  <a:pt x="965932" y="5401530"/>
                </a:lnTo>
                <a:lnTo>
                  <a:pt x="836753" y="5181943"/>
                </a:lnTo>
                <a:cubicBezTo>
                  <a:pt x="713569" y="4953383"/>
                  <a:pt x="611679" y="4708683"/>
                  <a:pt x="509793" y="4458111"/>
                </a:cubicBezTo>
                <a:cubicBezTo>
                  <a:pt x="136790" y="3540808"/>
                  <a:pt x="-278612" y="2724882"/>
                  <a:pt x="251995" y="1805844"/>
                </a:cubicBezTo>
                <a:cubicBezTo>
                  <a:pt x="911122" y="664202"/>
                  <a:pt x="1973207" y="-37572"/>
                  <a:pt x="3113576" y="1556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22220111-5018-4EB7-A38B-79BD37F7C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95930" y="1685365"/>
            <a:ext cx="5396070" cy="5172635"/>
          </a:xfrm>
          <a:custGeom>
            <a:avLst/>
            <a:gdLst>
              <a:gd name="connsiteX0" fmla="*/ 2809770 w 5396070"/>
              <a:gd name="connsiteY0" fmla="*/ 1442 h 5172635"/>
              <a:gd name="connsiteX1" fmla="*/ 4032739 w 5396070"/>
              <a:gd name="connsiteY1" fmla="*/ 376223 h 5172635"/>
              <a:gd name="connsiteX2" fmla="*/ 5362614 w 5396070"/>
              <a:gd name="connsiteY2" fmla="*/ 1796088 h 5172635"/>
              <a:gd name="connsiteX3" fmla="*/ 5396070 w 5396070"/>
              <a:gd name="connsiteY3" fmla="*/ 1864599 h 5172635"/>
              <a:gd name="connsiteX4" fmla="*/ 5396070 w 5396070"/>
              <a:gd name="connsiteY4" fmla="*/ 1981756 h 5172635"/>
              <a:gd name="connsiteX5" fmla="*/ 5363566 w 5396070"/>
              <a:gd name="connsiteY5" fmla="*/ 1915670 h 5172635"/>
              <a:gd name="connsiteX6" fmla="*/ 4071524 w 5396070"/>
              <a:gd name="connsiteY6" fmla="*/ 546090 h 5172635"/>
              <a:gd name="connsiteX7" fmla="*/ 2883346 w 5396070"/>
              <a:gd name="connsiteY7" fmla="*/ 184583 h 5172635"/>
              <a:gd name="connsiteX8" fmla="*/ 374449 w 5396070"/>
              <a:gd name="connsiteY8" fmla="*/ 1797850 h 5172635"/>
              <a:gd name="connsiteX9" fmla="*/ 600473 w 5396070"/>
              <a:gd name="connsiteY9" fmla="*/ 4169322 h 5172635"/>
              <a:gd name="connsiteX10" fmla="*/ 971928 w 5396070"/>
              <a:gd name="connsiteY10" fmla="*/ 4966944 h 5172635"/>
              <a:gd name="connsiteX11" fmla="*/ 1112598 w 5396070"/>
              <a:gd name="connsiteY11" fmla="*/ 5172635 h 5172635"/>
              <a:gd name="connsiteX12" fmla="*/ 987172 w 5396070"/>
              <a:gd name="connsiteY12" fmla="*/ 5172635 h 5172635"/>
              <a:gd name="connsiteX13" fmla="*/ 842383 w 5396070"/>
              <a:gd name="connsiteY13" fmla="*/ 4959392 h 5172635"/>
              <a:gd name="connsiteX14" fmla="*/ 460051 w 5396070"/>
              <a:gd name="connsiteY14" fmla="*/ 4132485 h 5172635"/>
              <a:gd name="connsiteX15" fmla="*/ 227408 w 5396070"/>
              <a:gd name="connsiteY15" fmla="*/ 1673941 h 5172635"/>
              <a:gd name="connsiteX16" fmla="*/ 2809770 w 5396070"/>
              <a:gd name="connsiteY16" fmla="*/ 1442 h 5172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396070" h="5172635">
                <a:moveTo>
                  <a:pt x="2809770" y="1442"/>
                </a:moveTo>
                <a:cubicBezTo>
                  <a:pt x="3212462" y="15635"/>
                  <a:pt x="3625968" y="134989"/>
                  <a:pt x="4032739" y="376223"/>
                </a:cubicBezTo>
                <a:cubicBezTo>
                  <a:pt x="4589656" y="706501"/>
                  <a:pt x="5051318" y="1213487"/>
                  <a:pt x="5362614" y="1796088"/>
                </a:cubicBezTo>
                <a:lnTo>
                  <a:pt x="5396070" y="1864599"/>
                </a:lnTo>
                <a:lnTo>
                  <a:pt x="5396070" y="1981756"/>
                </a:lnTo>
                <a:lnTo>
                  <a:pt x="5363566" y="1915670"/>
                </a:lnTo>
                <a:cubicBezTo>
                  <a:pt x="5061125" y="1353703"/>
                  <a:pt x="4612597" y="864671"/>
                  <a:pt x="4071524" y="546090"/>
                </a:cubicBezTo>
                <a:cubicBezTo>
                  <a:pt x="3676324" y="313400"/>
                  <a:pt x="3274582" y="198273"/>
                  <a:pt x="2883346" y="184583"/>
                </a:cubicBezTo>
                <a:cubicBezTo>
                  <a:pt x="1883526" y="149597"/>
                  <a:pt x="952339" y="777074"/>
                  <a:pt x="374449" y="1797850"/>
                </a:cubicBezTo>
                <a:cubicBezTo>
                  <a:pt x="-90765" y="2619591"/>
                  <a:pt x="273440" y="3349133"/>
                  <a:pt x="600473" y="4169322"/>
                </a:cubicBezTo>
                <a:cubicBezTo>
                  <a:pt x="712134" y="4449376"/>
                  <a:pt x="823802" y="4721229"/>
                  <a:pt x="971928" y="4966944"/>
                </a:cubicBezTo>
                <a:lnTo>
                  <a:pt x="1112598" y="5172635"/>
                </a:lnTo>
                <a:lnTo>
                  <a:pt x="987172" y="5172635"/>
                </a:lnTo>
                <a:lnTo>
                  <a:pt x="842383" y="4959392"/>
                </a:lnTo>
                <a:cubicBezTo>
                  <a:pt x="689919" y="4704655"/>
                  <a:pt x="574981" y="4422821"/>
                  <a:pt x="460051" y="4132485"/>
                </a:cubicBezTo>
                <a:cubicBezTo>
                  <a:pt x="123442" y="3282182"/>
                  <a:pt x="-251427" y="2525854"/>
                  <a:pt x="227408" y="1673941"/>
                </a:cubicBezTo>
                <a:cubicBezTo>
                  <a:pt x="822220" y="615687"/>
                  <a:pt x="1780673" y="-34829"/>
                  <a:pt x="2809770" y="1442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3551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DC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854ECEBE-9353-406C-9313-02A517A310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6806086-A782-4311-A63B-1A68574D80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902" y="-15901"/>
            <a:ext cx="6578337" cy="5814891"/>
          </a:xfrm>
          <a:custGeom>
            <a:avLst/>
            <a:gdLst>
              <a:gd name="connsiteX0" fmla="*/ 1667657 w 6578337"/>
              <a:gd name="connsiteY0" fmla="*/ 0 h 5814891"/>
              <a:gd name="connsiteX1" fmla="*/ 5296215 w 6578337"/>
              <a:gd name="connsiteY1" fmla="*/ 0 h 5814891"/>
              <a:gd name="connsiteX2" fmla="*/ 5354505 w 6578337"/>
              <a:gd name="connsiteY2" fmla="*/ 38974 h 5814891"/>
              <a:gd name="connsiteX3" fmla="*/ 5772761 w 6578337"/>
              <a:gd name="connsiteY3" fmla="*/ 430996 h 5814891"/>
              <a:gd name="connsiteX4" fmla="*/ 6578337 w 6578337"/>
              <a:gd name="connsiteY4" fmla="*/ 2842158 h 5814891"/>
              <a:gd name="connsiteX5" fmla="*/ 6219497 w 6578337"/>
              <a:gd name="connsiteY5" fmla="*/ 3831001 h 5814891"/>
              <a:gd name="connsiteX6" fmla="*/ 5157059 w 6578337"/>
              <a:gd name="connsiteY6" fmla="*/ 4751758 h 5814891"/>
              <a:gd name="connsiteX7" fmla="*/ 4923464 w 6578337"/>
              <a:gd name="connsiteY7" fmla="*/ 4927890 h 5814891"/>
              <a:gd name="connsiteX8" fmla="*/ 3004017 w 6578337"/>
              <a:gd name="connsiteY8" fmla="*/ 5814891 h 5814891"/>
              <a:gd name="connsiteX9" fmla="*/ 475534 w 6578337"/>
              <a:gd name="connsiteY9" fmla="*/ 4373098 h 5814891"/>
              <a:gd name="connsiteX10" fmla="*/ 206071 w 6578337"/>
              <a:gd name="connsiteY10" fmla="*/ 4004246 h 5814891"/>
              <a:gd name="connsiteX11" fmla="*/ 79385 w 6578337"/>
              <a:gd name="connsiteY11" fmla="*/ 3833508 h 5814891"/>
              <a:gd name="connsiteX12" fmla="*/ 0 w 6578337"/>
              <a:gd name="connsiteY12" fmla="*/ 3721725 h 5814891"/>
              <a:gd name="connsiteX13" fmla="*/ 0 w 6578337"/>
              <a:gd name="connsiteY13" fmla="*/ 1581323 h 5814891"/>
              <a:gd name="connsiteX14" fmla="*/ 168477 w 6578337"/>
              <a:gd name="connsiteY14" fmla="*/ 1300525 h 5814891"/>
              <a:gd name="connsiteX15" fmla="*/ 885512 w 6578337"/>
              <a:gd name="connsiteY15" fmla="*/ 515238 h 5814891"/>
              <a:gd name="connsiteX16" fmla="*/ 1494824 w 6578337"/>
              <a:gd name="connsiteY16" fmla="*/ 90742 h 5814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578337" h="5814891">
                <a:moveTo>
                  <a:pt x="1667657" y="0"/>
                </a:moveTo>
                <a:lnTo>
                  <a:pt x="5296215" y="0"/>
                </a:lnTo>
                <a:lnTo>
                  <a:pt x="5354505" y="38974"/>
                </a:lnTo>
                <a:cubicBezTo>
                  <a:pt x="5505893" y="152699"/>
                  <a:pt x="5645664" y="283643"/>
                  <a:pt x="5772761" y="430996"/>
                </a:cubicBezTo>
                <a:cubicBezTo>
                  <a:pt x="6292274" y="1033532"/>
                  <a:pt x="6578337" y="1889809"/>
                  <a:pt x="6578337" y="2842158"/>
                </a:cubicBezTo>
                <a:cubicBezTo>
                  <a:pt x="6578337" y="3222117"/>
                  <a:pt x="6467617" y="3527065"/>
                  <a:pt x="6219497" y="3831001"/>
                </a:cubicBezTo>
                <a:cubicBezTo>
                  <a:pt x="5959965" y="4148933"/>
                  <a:pt x="5569997" y="4441763"/>
                  <a:pt x="5157059" y="4751758"/>
                </a:cubicBezTo>
                <a:cubicBezTo>
                  <a:pt x="5080873" y="4808882"/>
                  <a:pt x="5002168" y="4868026"/>
                  <a:pt x="4923464" y="4927890"/>
                </a:cubicBezTo>
                <a:cubicBezTo>
                  <a:pt x="4218974" y="5463640"/>
                  <a:pt x="3704799" y="5814891"/>
                  <a:pt x="3004017" y="5814891"/>
                </a:cubicBezTo>
                <a:cubicBezTo>
                  <a:pt x="1936240" y="5814891"/>
                  <a:pt x="1180025" y="5383723"/>
                  <a:pt x="475534" y="4373098"/>
                </a:cubicBezTo>
                <a:cubicBezTo>
                  <a:pt x="383343" y="4240819"/>
                  <a:pt x="293225" y="4120515"/>
                  <a:pt x="206071" y="4004246"/>
                </a:cubicBezTo>
                <a:cubicBezTo>
                  <a:pt x="160920" y="3943985"/>
                  <a:pt x="118700" y="3887339"/>
                  <a:pt x="79385" y="3833508"/>
                </a:cubicBezTo>
                <a:lnTo>
                  <a:pt x="0" y="3721725"/>
                </a:lnTo>
                <a:lnTo>
                  <a:pt x="0" y="1581323"/>
                </a:lnTo>
                <a:lnTo>
                  <a:pt x="168477" y="1300525"/>
                </a:lnTo>
                <a:cubicBezTo>
                  <a:pt x="359173" y="1017017"/>
                  <a:pt x="599372" y="753795"/>
                  <a:pt x="885512" y="515238"/>
                </a:cubicBezTo>
                <a:cubicBezTo>
                  <a:pt x="1073010" y="358870"/>
                  <a:pt x="1278109" y="216205"/>
                  <a:pt x="1494824" y="90742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CE71458B-DF80-43DF-9693-2EC3878ACA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323162" cy="5593660"/>
          </a:xfrm>
          <a:custGeom>
            <a:avLst/>
            <a:gdLst>
              <a:gd name="connsiteX0" fmla="*/ 2177447 w 6323162"/>
              <a:gd name="connsiteY0" fmla="*/ 0 h 5593660"/>
              <a:gd name="connsiteX1" fmla="*/ 2572776 w 6323162"/>
              <a:gd name="connsiteY1" fmla="*/ 0 h 5593660"/>
              <a:gd name="connsiteX2" fmla="*/ 2279674 w 6323162"/>
              <a:gd name="connsiteY2" fmla="*/ 98163 h 5593660"/>
              <a:gd name="connsiteX3" fmla="*/ 1163390 w 6323162"/>
              <a:gd name="connsiteY3" fmla="*/ 758946 h 5593660"/>
              <a:gd name="connsiteX4" fmla="*/ 391288 w 6323162"/>
              <a:gd name="connsiteY4" fmla="*/ 1711778 h 5593660"/>
              <a:gd name="connsiteX5" fmla="*/ 111318 w 6323162"/>
              <a:gd name="connsiteY5" fmla="*/ 2820666 h 5593660"/>
              <a:gd name="connsiteX6" fmla="*/ 574682 w 6323162"/>
              <a:gd name="connsiteY6" fmla="*/ 3850310 h 5593660"/>
              <a:gd name="connsiteX7" fmla="*/ 808161 w 6323162"/>
              <a:gd name="connsiteY7" fmla="*/ 4177123 h 5593660"/>
              <a:gd name="connsiteX8" fmla="*/ 2998992 w 6323162"/>
              <a:gd name="connsiteY8" fmla="*/ 5454594 h 5593660"/>
              <a:gd name="connsiteX9" fmla="*/ 4662117 w 6323162"/>
              <a:gd name="connsiteY9" fmla="*/ 4668685 h 5593660"/>
              <a:gd name="connsiteX10" fmla="*/ 4864518 w 6323162"/>
              <a:gd name="connsiteY10" fmla="*/ 4512627 h 5593660"/>
              <a:gd name="connsiteX11" fmla="*/ 5785079 w 6323162"/>
              <a:gd name="connsiteY11" fmla="*/ 3696808 h 5593660"/>
              <a:gd name="connsiteX12" fmla="*/ 6095999 w 6323162"/>
              <a:gd name="connsiteY12" fmla="*/ 2820666 h 5593660"/>
              <a:gd name="connsiteX13" fmla="*/ 5397999 w 6323162"/>
              <a:gd name="connsiteY13" fmla="*/ 684305 h 5593660"/>
              <a:gd name="connsiteX14" fmla="*/ 4612801 w 6323162"/>
              <a:gd name="connsiteY14" fmla="*/ 81166 h 5593660"/>
              <a:gd name="connsiteX15" fmla="*/ 4406067 w 6323162"/>
              <a:gd name="connsiteY15" fmla="*/ 0 h 5593660"/>
              <a:gd name="connsiteX16" fmla="*/ 4826316 w 6323162"/>
              <a:gd name="connsiteY16" fmla="*/ 0 h 5593660"/>
              <a:gd name="connsiteX17" fmla="*/ 4971508 w 6323162"/>
              <a:gd name="connsiteY17" fmla="*/ 75777 h 5593660"/>
              <a:gd name="connsiteX18" fmla="*/ 5577109 w 6323162"/>
              <a:gd name="connsiteY18" fmla="*/ 586873 h 5593660"/>
              <a:gd name="connsiteX19" fmla="*/ 6323162 w 6323162"/>
              <a:gd name="connsiteY19" fmla="*/ 2829148 h 5593660"/>
              <a:gd name="connsiteX20" fmla="*/ 5990836 w 6323162"/>
              <a:gd name="connsiteY20" fmla="*/ 3748729 h 5593660"/>
              <a:gd name="connsiteX21" fmla="*/ 5006899 w 6323162"/>
              <a:gd name="connsiteY21" fmla="*/ 4604992 h 5593660"/>
              <a:gd name="connsiteX22" fmla="*/ 4790566 w 6323162"/>
              <a:gd name="connsiteY22" fmla="*/ 4768788 h 5593660"/>
              <a:gd name="connsiteX23" fmla="*/ 3012943 w 6323162"/>
              <a:gd name="connsiteY23" fmla="*/ 5593660 h 5593660"/>
              <a:gd name="connsiteX24" fmla="*/ 671286 w 6323162"/>
              <a:gd name="connsiteY24" fmla="*/ 4252856 h 5593660"/>
              <a:gd name="connsiteX25" fmla="*/ 421733 w 6323162"/>
              <a:gd name="connsiteY25" fmla="*/ 3909839 h 5593660"/>
              <a:gd name="connsiteX26" fmla="*/ 48655 w 6323162"/>
              <a:gd name="connsiteY26" fmla="*/ 3351082 h 5593660"/>
              <a:gd name="connsiteX27" fmla="*/ 0 w 6323162"/>
              <a:gd name="connsiteY27" fmla="*/ 3239820 h 5593660"/>
              <a:gd name="connsiteX28" fmla="*/ 0 w 6323162"/>
              <a:gd name="connsiteY28" fmla="*/ 2248150 h 5593660"/>
              <a:gd name="connsiteX29" fmla="*/ 1658 w 6323162"/>
              <a:gd name="connsiteY29" fmla="*/ 2239520 h 5593660"/>
              <a:gd name="connsiteX30" fmla="*/ 225714 w 6323162"/>
              <a:gd name="connsiteY30" fmla="*/ 1665285 h 5593660"/>
              <a:gd name="connsiteX31" fmla="*/ 1050970 w 6323162"/>
              <a:gd name="connsiteY31" fmla="*/ 665214 h 5593660"/>
              <a:gd name="connsiteX32" fmla="*/ 1923692 w 6323162"/>
              <a:gd name="connsiteY32" fmla="*/ 107844 h 5593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6323162" h="5593660">
                <a:moveTo>
                  <a:pt x="2177447" y="0"/>
                </a:moveTo>
                <a:lnTo>
                  <a:pt x="2572776" y="0"/>
                </a:lnTo>
                <a:lnTo>
                  <a:pt x="2279674" y="98163"/>
                </a:lnTo>
                <a:cubicBezTo>
                  <a:pt x="1874231" y="253327"/>
                  <a:pt x="1488311" y="481852"/>
                  <a:pt x="1163390" y="758946"/>
                </a:cubicBezTo>
                <a:cubicBezTo>
                  <a:pt x="832819" y="1040772"/>
                  <a:pt x="573013" y="1361447"/>
                  <a:pt x="391288" y="1711778"/>
                </a:cubicBezTo>
                <a:cubicBezTo>
                  <a:pt x="205583" y="2069903"/>
                  <a:pt x="111318" y="2442986"/>
                  <a:pt x="111318" y="2820666"/>
                </a:cubicBezTo>
                <a:cubicBezTo>
                  <a:pt x="111318" y="3201031"/>
                  <a:pt x="261705" y="3423166"/>
                  <a:pt x="574682" y="3850310"/>
                </a:cubicBezTo>
                <a:cubicBezTo>
                  <a:pt x="650197" y="3953327"/>
                  <a:pt x="728281" y="4059920"/>
                  <a:pt x="808161" y="4177123"/>
                </a:cubicBezTo>
                <a:cubicBezTo>
                  <a:pt x="1418574" y="5072567"/>
                  <a:pt x="2073806" y="5454594"/>
                  <a:pt x="2998992" y="5454594"/>
                </a:cubicBezTo>
                <a:cubicBezTo>
                  <a:pt x="3606192" y="5454594"/>
                  <a:pt x="4051705" y="5143376"/>
                  <a:pt x="4662117" y="4668685"/>
                </a:cubicBezTo>
                <a:cubicBezTo>
                  <a:pt x="4730310" y="4615645"/>
                  <a:pt x="4798505" y="4563242"/>
                  <a:pt x="4864518" y="4512627"/>
                </a:cubicBezTo>
                <a:cubicBezTo>
                  <a:pt x="5222313" y="4237963"/>
                  <a:pt x="5560204" y="3978506"/>
                  <a:pt x="5785079" y="3696808"/>
                </a:cubicBezTo>
                <a:cubicBezTo>
                  <a:pt x="6000066" y="3427513"/>
                  <a:pt x="6095999" y="3157320"/>
                  <a:pt x="6095999" y="2820666"/>
                </a:cubicBezTo>
                <a:cubicBezTo>
                  <a:pt x="6095999" y="1976856"/>
                  <a:pt x="5848138" y="1218170"/>
                  <a:pt x="5397999" y="684305"/>
                </a:cubicBezTo>
                <a:cubicBezTo>
                  <a:pt x="5177750" y="423188"/>
                  <a:pt x="4913577" y="220223"/>
                  <a:pt x="4612801" y="81166"/>
                </a:cubicBezTo>
                <a:lnTo>
                  <a:pt x="4406067" y="0"/>
                </a:lnTo>
                <a:lnTo>
                  <a:pt x="4826316" y="0"/>
                </a:lnTo>
                <a:lnTo>
                  <a:pt x="4971508" y="75777"/>
                </a:lnTo>
                <a:cubicBezTo>
                  <a:pt x="5197582" y="210111"/>
                  <a:pt x="5400550" y="381325"/>
                  <a:pt x="5577109" y="586873"/>
                </a:cubicBezTo>
                <a:cubicBezTo>
                  <a:pt x="6058235" y="1147205"/>
                  <a:pt x="6323162" y="1943505"/>
                  <a:pt x="6323162" y="2829148"/>
                </a:cubicBezTo>
                <a:cubicBezTo>
                  <a:pt x="6323162" y="3182494"/>
                  <a:pt x="6220623" y="3466081"/>
                  <a:pt x="5990836" y="3748729"/>
                </a:cubicBezTo>
                <a:cubicBezTo>
                  <a:pt x="5750480" y="4044392"/>
                  <a:pt x="5389327" y="4316711"/>
                  <a:pt x="5006899" y="4604992"/>
                </a:cubicBezTo>
                <a:cubicBezTo>
                  <a:pt x="4936343" y="4658116"/>
                  <a:pt x="4863453" y="4713117"/>
                  <a:pt x="4790566" y="4768788"/>
                </a:cubicBezTo>
                <a:cubicBezTo>
                  <a:pt x="4138128" y="5267012"/>
                  <a:pt x="3661945" y="5593660"/>
                  <a:pt x="3012943" y="5593660"/>
                </a:cubicBezTo>
                <a:cubicBezTo>
                  <a:pt x="2024062" y="5593660"/>
                  <a:pt x="1323723" y="5192693"/>
                  <a:pt x="671286" y="4252856"/>
                </a:cubicBezTo>
                <a:cubicBezTo>
                  <a:pt x="585906" y="4129842"/>
                  <a:pt x="502446" y="4017964"/>
                  <a:pt x="421733" y="3909839"/>
                </a:cubicBezTo>
                <a:cubicBezTo>
                  <a:pt x="254471" y="3685679"/>
                  <a:pt x="130655" y="3515312"/>
                  <a:pt x="48655" y="3351082"/>
                </a:cubicBezTo>
                <a:lnTo>
                  <a:pt x="0" y="3239820"/>
                </a:lnTo>
                <a:lnTo>
                  <a:pt x="0" y="2248150"/>
                </a:lnTo>
                <a:lnTo>
                  <a:pt x="1658" y="2239520"/>
                </a:lnTo>
                <a:cubicBezTo>
                  <a:pt x="51657" y="2045089"/>
                  <a:pt x="126469" y="1853225"/>
                  <a:pt x="225714" y="1665285"/>
                </a:cubicBezTo>
                <a:cubicBezTo>
                  <a:pt x="419948" y="1297585"/>
                  <a:pt x="697641" y="961011"/>
                  <a:pt x="1050970" y="665214"/>
                </a:cubicBezTo>
                <a:cubicBezTo>
                  <a:pt x="1311437" y="447090"/>
                  <a:pt x="1608578" y="257641"/>
                  <a:pt x="1923692" y="107844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E1994AC-22D1-4B48-9EDA-BE373E704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41758" y="1415331"/>
            <a:ext cx="5665992" cy="5466522"/>
          </a:xfrm>
          <a:custGeom>
            <a:avLst/>
            <a:gdLst>
              <a:gd name="connsiteX0" fmla="*/ 3113576 w 5665992"/>
              <a:gd name="connsiteY0" fmla="*/ 1556 h 5401530"/>
              <a:gd name="connsiteX1" fmla="*/ 4468777 w 5665992"/>
              <a:gd name="connsiteY1" fmla="*/ 405866 h 5401530"/>
              <a:gd name="connsiteX2" fmla="*/ 5525792 w 5665992"/>
              <a:gd name="connsiteY2" fmla="*/ 1317461 h 5401530"/>
              <a:gd name="connsiteX3" fmla="*/ 5665992 w 5665992"/>
              <a:gd name="connsiteY3" fmla="*/ 1506159 h 5401530"/>
              <a:gd name="connsiteX4" fmla="*/ 5665992 w 5665992"/>
              <a:gd name="connsiteY4" fmla="*/ 5401530 h 5401530"/>
              <a:gd name="connsiteX5" fmla="*/ 965932 w 5665992"/>
              <a:gd name="connsiteY5" fmla="*/ 5401530 h 5401530"/>
              <a:gd name="connsiteX6" fmla="*/ 836753 w 5665992"/>
              <a:gd name="connsiteY6" fmla="*/ 5181943 h 5401530"/>
              <a:gd name="connsiteX7" fmla="*/ 509793 w 5665992"/>
              <a:gd name="connsiteY7" fmla="*/ 4458111 h 5401530"/>
              <a:gd name="connsiteX8" fmla="*/ 251995 w 5665992"/>
              <a:gd name="connsiteY8" fmla="*/ 1805844 h 5401530"/>
              <a:gd name="connsiteX9" fmla="*/ 3113576 w 5665992"/>
              <a:gd name="connsiteY9" fmla="*/ 1556 h 54015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665992" h="5401530">
                <a:moveTo>
                  <a:pt x="3113576" y="1556"/>
                </a:moveTo>
                <a:cubicBezTo>
                  <a:pt x="3559807" y="16866"/>
                  <a:pt x="4018025" y="145625"/>
                  <a:pt x="4468777" y="405866"/>
                </a:cubicBezTo>
                <a:cubicBezTo>
                  <a:pt x="4871803" y="638554"/>
                  <a:pt x="5229811" y="952545"/>
                  <a:pt x="5525792" y="1317461"/>
                </a:cubicBezTo>
                <a:lnTo>
                  <a:pt x="5665992" y="1506159"/>
                </a:lnTo>
                <a:lnTo>
                  <a:pt x="5665992" y="5401530"/>
                </a:lnTo>
                <a:lnTo>
                  <a:pt x="965932" y="5401530"/>
                </a:lnTo>
                <a:lnTo>
                  <a:pt x="836753" y="5181943"/>
                </a:lnTo>
                <a:cubicBezTo>
                  <a:pt x="713569" y="4953383"/>
                  <a:pt x="611679" y="4708683"/>
                  <a:pt x="509793" y="4458111"/>
                </a:cubicBezTo>
                <a:cubicBezTo>
                  <a:pt x="136790" y="3540808"/>
                  <a:pt x="-278612" y="2724882"/>
                  <a:pt x="251995" y="1805844"/>
                </a:cubicBezTo>
                <a:cubicBezTo>
                  <a:pt x="911122" y="664202"/>
                  <a:pt x="1973207" y="-37572"/>
                  <a:pt x="3113576" y="1556"/>
                </a:cubicBezTo>
                <a:close/>
              </a:path>
            </a:pathLst>
          </a:cu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22220111-5018-4EB7-A38B-79BD37F7C0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795930" y="1685365"/>
            <a:ext cx="5396070" cy="5172635"/>
          </a:xfrm>
          <a:custGeom>
            <a:avLst/>
            <a:gdLst>
              <a:gd name="connsiteX0" fmla="*/ 2809770 w 5396070"/>
              <a:gd name="connsiteY0" fmla="*/ 1442 h 5172635"/>
              <a:gd name="connsiteX1" fmla="*/ 4032739 w 5396070"/>
              <a:gd name="connsiteY1" fmla="*/ 376223 h 5172635"/>
              <a:gd name="connsiteX2" fmla="*/ 5362614 w 5396070"/>
              <a:gd name="connsiteY2" fmla="*/ 1796088 h 5172635"/>
              <a:gd name="connsiteX3" fmla="*/ 5396070 w 5396070"/>
              <a:gd name="connsiteY3" fmla="*/ 1864599 h 5172635"/>
              <a:gd name="connsiteX4" fmla="*/ 5396070 w 5396070"/>
              <a:gd name="connsiteY4" fmla="*/ 1981756 h 5172635"/>
              <a:gd name="connsiteX5" fmla="*/ 5363566 w 5396070"/>
              <a:gd name="connsiteY5" fmla="*/ 1915670 h 5172635"/>
              <a:gd name="connsiteX6" fmla="*/ 4071524 w 5396070"/>
              <a:gd name="connsiteY6" fmla="*/ 546090 h 5172635"/>
              <a:gd name="connsiteX7" fmla="*/ 2883346 w 5396070"/>
              <a:gd name="connsiteY7" fmla="*/ 184583 h 5172635"/>
              <a:gd name="connsiteX8" fmla="*/ 374449 w 5396070"/>
              <a:gd name="connsiteY8" fmla="*/ 1797850 h 5172635"/>
              <a:gd name="connsiteX9" fmla="*/ 600473 w 5396070"/>
              <a:gd name="connsiteY9" fmla="*/ 4169322 h 5172635"/>
              <a:gd name="connsiteX10" fmla="*/ 971928 w 5396070"/>
              <a:gd name="connsiteY10" fmla="*/ 4966944 h 5172635"/>
              <a:gd name="connsiteX11" fmla="*/ 1112598 w 5396070"/>
              <a:gd name="connsiteY11" fmla="*/ 5172635 h 5172635"/>
              <a:gd name="connsiteX12" fmla="*/ 987172 w 5396070"/>
              <a:gd name="connsiteY12" fmla="*/ 5172635 h 5172635"/>
              <a:gd name="connsiteX13" fmla="*/ 842383 w 5396070"/>
              <a:gd name="connsiteY13" fmla="*/ 4959392 h 5172635"/>
              <a:gd name="connsiteX14" fmla="*/ 460051 w 5396070"/>
              <a:gd name="connsiteY14" fmla="*/ 4132485 h 5172635"/>
              <a:gd name="connsiteX15" fmla="*/ 227408 w 5396070"/>
              <a:gd name="connsiteY15" fmla="*/ 1673941 h 5172635"/>
              <a:gd name="connsiteX16" fmla="*/ 2809770 w 5396070"/>
              <a:gd name="connsiteY16" fmla="*/ 1442 h 5172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5396070" h="5172635">
                <a:moveTo>
                  <a:pt x="2809770" y="1442"/>
                </a:moveTo>
                <a:cubicBezTo>
                  <a:pt x="3212462" y="15635"/>
                  <a:pt x="3625968" y="134989"/>
                  <a:pt x="4032739" y="376223"/>
                </a:cubicBezTo>
                <a:cubicBezTo>
                  <a:pt x="4589656" y="706501"/>
                  <a:pt x="5051318" y="1213487"/>
                  <a:pt x="5362614" y="1796088"/>
                </a:cubicBezTo>
                <a:lnTo>
                  <a:pt x="5396070" y="1864599"/>
                </a:lnTo>
                <a:lnTo>
                  <a:pt x="5396070" y="1981756"/>
                </a:lnTo>
                <a:lnTo>
                  <a:pt x="5363566" y="1915670"/>
                </a:lnTo>
                <a:cubicBezTo>
                  <a:pt x="5061125" y="1353703"/>
                  <a:pt x="4612597" y="864671"/>
                  <a:pt x="4071524" y="546090"/>
                </a:cubicBezTo>
                <a:cubicBezTo>
                  <a:pt x="3676324" y="313400"/>
                  <a:pt x="3274582" y="198273"/>
                  <a:pt x="2883346" y="184583"/>
                </a:cubicBezTo>
                <a:cubicBezTo>
                  <a:pt x="1883526" y="149597"/>
                  <a:pt x="952339" y="777074"/>
                  <a:pt x="374449" y="1797850"/>
                </a:cubicBezTo>
                <a:cubicBezTo>
                  <a:pt x="-90765" y="2619591"/>
                  <a:pt x="273440" y="3349133"/>
                  <a:pt x="600473" y="4169322"/>
                </a:cubicBezTo>
                <a:cubicBezTo>
                  <a:pt x="712134" y="4449376"/>
                  <a:pt x="823802" y="4721229"/>
                  <a:pt x="971928" y="4966944"/>
                </a:cubicBezTo>
                <a:lnTo>
                  <a:pt x="1112598" y="5172635"/>
                </a:lnTo>
                <a:lnTo>
                  <a:pt x="987172" y="5172635"/>
                </a:lnTo>
                <a:lnTo>
                  <a:pt x="842383" y="4959392"/>
                </a:lnTo>
                <a:cubicBezTo>
                  <a:pt x="689919" y="4704655"/>
                  <a:pt x="574981" y="4422821"/>
                  <a:pt x="460051" y="4132485"/>
                </a:cubicBezTo>
                <a:cubicBezTo>
                  <a:pt x="123442" y="3282182"/>
                  <a:pt x="-251427" y="2525854"/>
                  <a:pt x="227408" y="1673941"/>
                </a:cubicBezTo>
                <a:cubicBezTo>
                  <a:pt x="822220" y="615687"/>
                  <a:pt x="1780673" y="-34829"/>
                  <a:pt x="2809770" y="1442"/>
                </a:cubicBez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4581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47">
            <a:extLst>
              <a:ext uri="{FF2B5EF4-FFF2-40B4-BE49-F238E27FC236}">
                <a16:creationId xmlns:a16="http://schemas.microsoft.com/office/drawing/2014/main" id="{2215C6C6-E45C-4179-9FC1-E8A4C1D47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5FE9FE4C-C9E0-4C54-8010-EA9D29CD4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-1564726" y="1890469"/>
            <a:ext cx="5860051" cy="2079143"/>
            <a:chOff x="6081624" y="1998368"/>
            <a:chExt cx="5613457" cy="782175"/>
          </a:xfrm>
          <a:solidFill>
            <a:schemeClr val="accent4"/>
          </a:solidFill>
        </p:grpSpPr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56FAD6EF-0374-46BD-901E-E901DCA01F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11228040" y="2313027"/>
              <a:ext cx="781700" cy="15238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04847ABE-275E-4DCA-B164-A672D517FB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 flipV="1">
              <a:off x="6081624" y="1998844"/>
              <a:ext cx="5372968" cy="781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4" name="Rectangle 53">
            <a:extLst>
              <a:ext uri="{FF2B5EF4-FFF2-40B4-BE49-F238E27FC236}">
                <a16:creationId xmlns:a16="http://schemas.microsoft.com/office/drawing/2014/main" id="{3776B14B-F2F4-4825-8DA8-8C7A0F2B39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528" y="466344"/>
            <a:ext cx="11111729" cy="591782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2826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Breitbild</PresentationFormat>
  <Paragraphs>0</Paragraphs>
  <Slides>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7</vt:i4>
      </vt:variant>
    </vt:vector>
  </HeadingPairs>
  <TitlesOfParts>
    <vt:vector size="12" baseType="lpstr">
      <vt:lpstr>Meiryo</vt:lpstr>
      <vt:lpstr>Aptos</vt:lpstr>
      <vt:lpstr>Aptos Display</vt:lpstr>
      <vt:lpstr>Arial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Josef Hilberer</dc:creator>
  <cp:lastModifiedBy>Josef Hilberer</cp:lastModifiedBy>
  <cp:revision>15</cp:revision>
  <dcterms:created xsi:type="dcterms:W3CDTF">2026-06-19T14:24:57Z</dcterms:created>
  <dcterms:modified xsi:type="dcterms:W3CDTF">2026-06-19T15:28:41Z</dcterms:modified>
</cp:coreProperties>
</file>